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C2DFF-4196-4D66-B57E-09EE4AAB2C8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97DE45-52BE-4DA0-B95F-30CA0748F432}">
      <dgm:prSet/>
      <dgm:spPr/>
      <dgm:t>
        <a:bodyPr/>
        <a:lstStyle/>
        <a:p>
          <a:r>
            <a:rPr lang="de-DE"/>
            <a:t>Projektüberblick</a:t>
          </a:r>
          <a:endParaRPr lang="en-US"/>
        </a:p>
      </dgm:t>
    </dgm:pt>
    <dgm:pt modelId="{1FCBDA78-73A6-416A-B6AA-90D50F8CDC3A}" type="parTrans" cxnId="{3E07A38E-3321-481D-850C-97F5A1BED454}">
      <dgm:prSet/>
      <dgm:spPr/>
      <dgm:t>
        <a:bodyPr/>
        <a:lstStyle/>
        <a:p>
          <a:endParaRPr lang="en-US"/>
        </a:p>
      </dgm:t>
    </dgm:pt>
    <dgm:pt modelId="{B68B12D5-36A4-493B-9768-9292FF94F72E}" type="sibTrans" cxnId="{3E07A38E-3321-481D-850C-97F5A1BED454}">
      <dgm:prSet/>
      <dgm:spPr/>
      <dgm:t>
        <a:bodyPr/>
        <a:lstStyle/>
        <a:p>
          <a:endParaRPr lang="en-US"/>
        </a:p>
      </dgm:t>
    </dgm:pt>
    <dgm:pt modelId="{A1F2EEEB-920F-4CE1-B1FD-9149EBD2B5A2}">
      <dgm:prSet/>
      <dgm:spPr/>
      <dgm:t>
        <a:bodyPr/>
        <a:lstStyle/>
        <a:p>
          <a:r>
            <a:rPr lang="de-DE"/>
            <a:t>Teckstack</a:t>
          </a:r>
          <a:endParaRPr lang="en-US"/>
        </a:p>
      </dgm:t>
    </dgm:pt>
    <dgm:pt modelId="{E347878C-A44B-434B-86CC-810C9621E2CD}" type="parTrans" cxnId="{A755BD4F-0450-43D0-B88A-90C8E727BA03}">
      <dgm:prSet/>
      <dgm:spPr/>
      <dgm:t>
        <a:bodyPr/>
        <a:lstStyle/>
        <a:p>
          <a:endParaRPr lang="en-US"/>
        </a:p>
      </dgm:t>
    </dgm:pt>
    <dgm:pt modelId="{E8A61E10-1A5E-41E7-8A1A-82611A903EA1}" type="sibTrans" cxnId="{A755BD4F-0450-43D0-B88A-90C8E727BA03}">
      <dgm:prSet/>
      <dgm:spPr/>
      <dgm:t>
        <a:bodyPr/>
        <a:lstStyle/>
        <a:p>
          <a:endParaRPr lang="en-US"/>
        </a:p>
      </dgm:t>
    </dgm:pt>
    <dgm:pt modelId="{7BCC220A-9B68-4DBE-8EA6-2DF9A986400D}">
      <dgm:prSet/>
      <dgm:spPr/>
      <dgm:t>
        <a:bodyPr/>
        <a:lstStyle/>
        <a:p>
          <a:r>
            <a:rPr lang="de-DE" dirty="0"/>
            <a:t>API / Client</a:t>
          </a:r>
          <a:endParaRPr lang="en-US" dirty="0"/>
        </a:p>
      </dgm:t>
    </dgm:pt>
    <dgm:pt modelId="{04D1642A-E986-466C-B476-58AC982F0DB6}" type="parTrans" cxnId="{3726E81E-07C3-41DC-95EE-B183D1FA9F4B}">
      <dgm:prSet/>
      <dgm:spPr/>
      <dgm:t>
        <a:bodyPr/>
        <a:lstStyle/>
        <a:p>
          <a:endParaRPr lang="en-US"/>
        </a:p>
      </dgm:t>
    </dgm:pt>
    <dgm:pt modelId="{BE9AE56E-C34C-47A1-AB47-F93086F200EF}" type="sibTrans" cxnId="{3726E81E-07C3-41DC-95EE-B183D1FA9F4B}">
      <dgm:prSet/>
      <dgm:spPr/>
      <dgm:t>
        <a:bodyPr/>
        <a:lstStyle/>
        <a:p>
          <a:endParaRPr lang="en-US"/>
        </a:p>
      </dgm:t>
    </dgm:pt>
    <dgm:pt modelId="{0D598005-8AF2-4377-BA86-F2BC90E61DBD}">
      <dgm:prSet/>
      <dgm:spPr/>
      <dgm:t>
        <a:bodyPr/>
        <a:lstStyle/>
        <a:p>
          <a:r>
            <a:rPr lang="de-DE" noProof="0" dirty="0"/>
            <a:t>Endergebnis</a:t>
          </a:r>
        </a:p>
      </dgm:t>
    </dgm:pt>
    <dgm:pt modelId="{AB6ADDB6-93F4-4174-B68D-41FE3370A341}" type="parTrans" cxnId="{0D1FBCFC-9721-46C1-82BD-A963B30BFB64}">
      <dgm:prSet/>
      <dgm:spPr/>
      <dgm:t>
        <a:bodyPr/>
        <a:lstStyle/>
        <a:p>
          <a:endParaRPr lang="en-US"/>
        </a:p>
      </dgm:t>
    </dgm:pt>
    <dgm:pt modelId="{2264B29D-C1EF-4A11-871B-8AAEA19C5D7A}" type="sibTrans" cxnId="{0D1FBCFC-9721-46C1-82BD-A963B30BFB64}">
      <dgm:prSet/>
      <dgm:spPr/>
      <dgm:t>
        <a:bodyPr/>
        <a:lstStyle/>
        <a:p>
          <a:endParaRPr lang="en-US"/>
        </a:p>
      </dgm:t>
    </dgm:pt>
    <dgm:pt modelId="{D7157186-DB68-4E3B-B1A5-301A404C2366}">
      <dgm:prSet/>
      <dgm:spPr/>
      <dgm:t>
        <a:bodyPr/>
        <a:lstStyle/>
        <a:p>
          <a:r>
            <a:rPr lang="de-DE" dirty="0"/>
            <a:t>Live Demo</a:t>
          </a:r>
          <a:endParaRPr lang="en-US" dirty="0"/>
        </a:p>
      </dgm:t>
    </dgm:pt>
    <dgm:pt modelId="{5AA0BD5F-2CA7-4473-A786-2D6B0356FBA0}" type="parTrans" cxnId="{E3F3D4CB-B5D4-4D57-B0FB-674FB781EC60}">
      <dgm:prSet/>
      <dgm:spPr/>
      <dgm:t>
        <a:bodyPr/>
        <a:lstStyle/>
        <a:p>
          <a:endParaRPr lang="en-US"/>
        </a:p>
      </dgm:t>
    </dgm:pt>
    <dgm:pt modelId="{E9C84818-E371-47ED-86BE-1D3DA6F564CF}" type="sibTrans" cxnId="{E3F3D4CB-B5D4-4D57-B0FB-674FB781EC60}">
      <dgm:prSet/>
      <dgm:spPr/>
      <dgm:t>
        <a:bodyPr/>
        <a:lstStyle/>
        <a:p>
          <a:endParaRPr lang="en-US"/>
        </a:p>
      </dgm:t>
    </dgm:pt>
    <dgm:pt modelId="{CF126A2B-5E0B-42E1-B77E-8CE04FEDF041}">
      <dgm:prSet/>
      <dgm:spPr/>
      <dgm:t>
        <a:bodyPr/>
        <a:lstStyle/>
        <a:p>
          <a:r>
            <a:rPr lang="de-DE" dirty="0"/>
            <a:t>Fazit</a:t>
          </a:r>
          <a:endParaRPr lang="en-US" dirty="0"/>
        </a:p>
      </dgm:t>
    </dgm:pt>
    <dgm:pt modelId="{C35575E5-6A7B-4C18-91F2-2516A90797E3}" type="parTrans" cxnId="{148BAE68-AB81-4294-B7E2-97481C1F7D6A}">
      <dgm:prSet/>
      <dgm:spPr/>
      <dgm:t>
        <a:bodyPr/>
        <a:lstStyle/>
        <a:p>
          <a:endParaRPr lang="de-DE"/>
        </a:p>
      </dgm:t>
    </dgm:pt>
    <dgm:pt modelId="{AD06BE8D-AE01-4E55-85CD-530DC785E090}" type="sibTrans" cxnId="{148BAE68-AB81-4294-B7E2-97481C1F7D6A}">
      <dgm:prSet/>
      <dgm:spPr/>
      <dgm:t>
        <a:bodyPr/>
        <a:lstStyle/>
        <a:p>
          <a:endParaRPr lang="de-DE"/>
        </a:p>
      </dgm:t>
    </dgm:pt>
    <dgm:pt modelId="{2B887D11-C28B-4B59-A990-3373BD4E4DB7}" type="pres">
      <dgm:prSet presAssocID="{709C2DFF-4196-4D66-B57E-09EE4AAB2C8B}" presName="linear" presStyleCnt="0">
        <dgm:presLayoutVars>
          <dgm:dir/>
          <dgm:animLvl val="lvl"/>
          <dgm:resizeHandles val="exact"/>
        </dgm:presLayoutVars>
      </dgm:prSet>
      <dgm:spPr/>
    </dgm:pt>
    <dgm:pt modelId="{7C05201C-A480-404D-A88F-F66CE2D9E0B3}" type="pres">
      <dgm:prSet presAssocID="{EB97DE45-52BE-4DA0-B95F-30CA0748F432}" presName="parentLin" presStyleCnt="0"/>
      <dgm:spPr/>
    </dgm:pt>
    <dgm:pt modelId="{0F05453E-6C5B-475B-A5AF-ACBE5EA3C805}" type="pres">
      <dgm:prSet presAssocID="{EB97DE45-52BE-4DA0-B95F-30CA0748F432}" presName="parentLeftMargin" presStyleLbl="node1" presStyleIdx="0" presStyleCnt="6"/>
      <dgm:spPr/>
    </dgm:pt>
    <dgm:pt modelId="{37947343-61BA-4929-A1B4-B47CDAAAE956}" type="pres">
      <dgm:prSet presAssocID="{EB97DE45-52BE-4DA0-B95F-30CA0748F4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757DF33-7462-491E-99EA-A6F80A2FFAA3}" type="pres">
      <dgm:prSet presAssocID="{EB97DE45-52BE-4DA0-B95F-30CA0748F432}" presName="negativeSpace" presStyleCnt="0"/>
      <dgm:spPr/>
    </dgm:pt>
    <dgm:pt modelId="{B32BDEBA-D16E-4EE7-8F20-C8DA5F96708F}" type="pres">
      <dgm:prSet presAssocID="{EB97DE45-52BE-4DA0-B95F-30CA0748F432}" presName="childText" presStyleLbl="conFgAcc1" presStyleIdx="0" presStyleCnt="6">
        <dgm:presLayoutVars>
          <dgm:bulletEnabled val="1"/>
        </dgm:presLayoutVars>
      </dgm:prSet>
      <dgm:spPr/>
    </dgm:pt>
    <dgm:pt modelId="{DEC9FB5D-F0FB-453F-A494-E48982C30E2C}" type="pres">
      <dgm:prSet presAssocID="{B68B12D5-36A4-493B-9768-9292FF94F72E}" presName="spaceBetweenRectangles" presStyleCnt="0"/>
      <dgm:spPr/>
    </dgm:pt>
    <dgm:pt modelId="{76FB7618-8FEB-4296-998E-5F7DB62326AA}" type="pres">
      <dgm:prSet presAssocID="{A1F2EEEB-920F-4CE1-B1FD-9149EBD2B5A2}" presName="parentLin" presStyleCnt="0"/>
      <dgm:spPr/>
    </dgm:pt>
    <dgm:pt modelId="{6B5FADC3-E835-4622-9303-46546854F6C5}" type="pres">
      <dgm:prSet presAssocID="{A1F2EEEB-920F-4CE1-B1FD-9149EBD2B5A2}" presName="parentLeftMargin" presStyleLbl="node1" presStyleIdx="0" presStyleCnt="6"/>
      <dgm:spPr/>
    </dgm:pt>
    <dgm:pt modelId="{D5925F29-7AF2-4FB8-948A-A29752625060}" type="pres">
      <dgm:prSet presAssocID="{A1F2EEEB-920F-4CE1-B1FD-9149EBD2B5A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F6D4BBB-5A0C-496B-81E2-1A2C509EAC2B}" type="pres">
      <dgm:prSet presAssocID="{A1F2EEEB-920F-4CE1-B1FD-9149EBD2B5A2}" presName="negativeSpace" presStyleCnt="0"/>
      <dgm:spPr/>
    </dgm:pt>
    <dgm:pt modelId="{57AE4BBA-A76F-49BB-B58D-36BF30F4BBAA}" type="pres">
      <dgm:prSet presAssocID="{A1F2EEEB-920F-4CE1-B1FD-9149EBD2B5A2}" presName="childText" presStyleLbl="conFgAcc1" presStyleIdx="1" presStyleCnt="6">
        <dgm:presLayoutVars>
          <dgm:bulletEnabled val="1"/>
        </dgm:presLayoutVars>
      </dgm:prSet>
      <dgm:spPr/>
    </dgm:pt>
    <dgm:pt modelId="{EE451BBA-F228-4AF5-8BC0-0989609C5DCF}" type="pres">
      <dgm:prSet presAssocID="{E8A61E10-1A5E-41E7-8A1A-82611A903EA1}" presName="spaceBetweenRectangles" presStyleCnt="0"/>
      <dgm:spPr/>
    </dgm:pt>
    <dgm:pt modelId="{8C0A79DF-D486-4DF7-94D1-CFFD7B844254}" type="pres">
      <dgm:prSet presAssocID="{7BCC220A-9B68-4DBE-8EA6-2DF9A986400D}" presName="parentLin" presStyleCnt="0"/>
      <dgm:spPr/>
    </dgm:pt>
    <dgm:pt modelId="{B2BE3135-AC50-466B-8749-05FE285E4B48}" type="pres">
      <dgm:prSet presAssocID="{7BCC220A-9B68-4DBE-8EA6-2DF9A986400D}" presName="parentLeftMargin" presStyleLbl="node1" presStyleIdx="1" presStyleCnt="6"/>
      <dgm:spPr/>
    </dgm:pt>
    <dgm:pt modelId="{2120D981-BBC6-4C03-8CB2-0CC070D2FC9C}" type="pres">
      <dgm:prSet presAssocID="{7BCC220A-9B68-4DBE-8EA6-2DF9A98640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C231B83-568C-416C-B245-2FAC259EB52A}" type="pres">
      <dgm:prSet presAssocID="{7BCC220A-9B68-4DBE-8EA6-2DF9A986400D}" presName="negativeSpace" presStyleCnt="0"/>
      <dgm:spPr/>
    </dgm:pt>
    <dgm:pt modelId="{1FFC2A14-FD6A-4528-8EE8-45C84111D283}" type="pres">
      <dgm:prSet presAssocID="{7BCC220A-9B68-4DBE-8EA6-2DF9A986400D}" presName="childText" presStyleLbl="conFgAcc1" presStyleIdx="2" presStyleCnt="6">
        <dgm:presLayoutVars>
          <dgm:bulletEnabled val="1"/>
        </dgm:presLayoutVars>
      </dgm:prSet>
      <dgm:spPr/>
    </dgm:pt>
    <dgm:pt modelId="{5C3C7362-04EA-4A3F-BA08-F43CEB8B7739}" type="pres">
      <dgm:prSet presAssocID="{BE9AE56E-C34C-47A1-AB47-F93086F200EF}" presName="spaceBetweenRectangles" presStyleCnt="0"/>
      <dgm:spPr/>
    </dgm:pt>
    <dgm:pt modelId="{795B88C2-4001-4AD5-B054-38B6FD2B4841}" type="pres">
      <dgm:prSet presAssocID="{0D598005-8AF2-4377-BA86-F2BC90E61DBD}" presName="parentLin" presStyleCnt="0"/>
      <dgm:spPr/>
    </dgm:pt>
    <dgm:pt modelId="{88D9FCA3-51E9-4B59-82A2-6E050B4C72F6}" type="pres">
      <dgm:prSet presAssocID="{0D598005-8AF2-4377-BA86-F2BC90E61DBD}" presName="parentLeftMargin" presStyleLbl="node1" presStyleIdx="2" presStyleCnt="6"/>
      <dgm:spPr/>
    </dgm:pt>
    <dgm:pt modelId="{73DEBD97-AEEB-4787-98E1-1E1409EECE8A}" type="pres">
      <dgm:prSet presAssocID="{0D598005-8AF2-4377-BA86-F2BC90E61DB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AE06956-89E8-4F47-9484-C40E4A6984BF}" type="pres">
      <dgm:prSet presAssocID="{0D598005-8AF2-4377-BA86-F2BC90E61DBD}" presName="negativeSpace" presStyleCnt="0"/>
      <dgm:spPr/>
    </dgm:pt>
    <dgm:pt modelId="{2D57E983-D845-450C-BD6A-F97811A5308C}" type="pres">
      <dgm:prSet presAssocID="{0D598005-8AF2-4377-BA86-F2BC90E61DBD}" presName="childText" presStyleLbl="conFgAcc1" presStyleIdx="3" presStyleCnt="6">
        <dgm:presLayoutVars>
          <dgm:bulletEnabled val="1"/>
        </dgm:presLayoutVars>
      </dgm:prSet>
      <dgm:spPr/>
    </dgm:pt>
    <dgm:pt modelId="{84BFEEDD-FFAE-41BB-9211-079EA1D278A8}" type="pres">
      <dgm:prSet presAssocID="{2264B29D-C1EF-4A11-871B-8AAEA19C5D7A}" presName="spaceBetweenRectangles" presStyleCnt="0"/>
      <dgm:spPr/>
    </dgm:pt>
    <dgm:pt modelId="{A2D4C450-753C-406C-A0AB-85F6880C4F54}" type="pres">
      <dgm:prSet presAssocID="{D7157186-DB68-4E3B-B1A5-301A404C2366}" presName="parentLin" presStyleCnt="0"/>
      <dgm:spPr/>
    </dgm:pt>
    <dgm:pt modelId="{31938394-C211-449E-9C6D-8A1BD06CDBDA}" type="pres">
      <dgm:prSet presAssocID="{D7157186-DB68-4E3B-B1A5-301A404C2366}" presName="parentLeftMargin" presStyleLbl="node1" presStyleIdx="3" presStyleCnt="6"/>
      <dgm:spPr/>
    </dgm:pt>
    <dgm:pt modelId="{23E52FFD-7AE5-4E02-95EF-416DD156E1DC}" type="pres">
      <dgm:prSet presAssocID="{D7157186-DB68-4E3B-B1A5-301A404C236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7425C7C-51F8-40A2-904F-22A4BA25A7BC}" type="pres">
      <dgm:prSet presAssocID="{D7157186-DB68-4E3B-B1A5-301A404C2366}" presName="negativeSpace" presStyleCnt="0"/>
      <dgm:spPr/>
    </dgm:pt>
    <dgm:pt modelId="{957DB5DA-C1F1-4E90-A93A-D0C3238720EE}" type="pres">
      <dgm:prSet presAssocID="{D7157186-DB68-4E3B-B1A5-301A404C2366}" presName="childText" presStyleLbl="conFgAcc1" presStyleIdx="4" presStyleCnt="6">
        <dgm:presLayoutVars>
          <dgm:bulletEnabled val="1"/>
        </dgm:presLayoutVars>
      </dgm:prSet>
      <dgm:spPr/>
    </dgm:pt>
    <dgm:pt modelId="{71CCBB32-128E-41A7-A436-91B2E3A071DA}" type="pres">
      <dgm:prSet presAssocID="{E9C84818-E371-47ED-86BE-1D3DA6F564CF}" presName="spaceBetweenRectangles" presStyleCnt="0"/>
      <dgm:spPr/>
    </dgm:pt>
    <dgm:pt modelId="{D85E2A5D-00CF-403A-A2E6-845E9A4FCC55}" type="pres">
      <dgm:prSet presAssocID="{CF126A2B-5E0B-42E1-B77E-8CE04FEDF041}" presName="parentLin" presStyleCnt="0"/>
      <dgm:spPr/>
    </dgm:pt>
    <dgm:pt modelId="{9B94043B-2F58-49BE-82B9-4662D24263DA}" type="pres">
      <dgm:prSet presAssocID="{CF126A2B-5E0B-42E1-B77E-8CE04FEDF041}" presName="parentLeftMargin" presStyleLbl="node1" presStyleIdx="4" presStyleCnt="6"/>
      <dgm:spPr/>
    </dgm:pt>
    <dgm:pt modelId="{D399D056-40BD-44F7-87A6-8A82D88F4A35}" type="pres">
      <dgm:prSet presAssocID="{CF126A2B-5E0B-42E1-B77E-8CE04FEDF04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B3ADAB9-570C-4212-B40B-1A206A1ADEDE}" type="pres">
      <dgm:prSet presAssocID="{CF126A2B-5E0B-42E1-B77E-8CE04FEDF041}" presName="negativeSpace" presStyleCnt="0"/>
      <dgm:spPr/>
    </dgm:pt>
    <dgm:pt modelId="{50D8BAE7-5378-4B24-BA9B-113D96B98C38}" type="pres">
      <dgm:prSet presAssocID="{CF126A2B-5E0B-42E1-B77E-8CE04FEDF04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726E81E-07C3-41DC-95EE-B183D1FA9F4B}" srcId="{709C2DFF-4196-4D66-B57E-09EE4AAB2C8B}" destId="{7BCC220A-9B68-4DBE-8EA6-2DF9A986400D}" srcOrd="2" destOrd="0" parTransId="{04D1642A-E986-466C-B476-58AC982F0DB6}" sibTransId="{BE9AE56E-C34C-47A1-AB47-F93086F200EF}"/>
    <dgm:cxn modelId="{58F9A824-E6E9-49D5-873C-A6BF35458D19}" type="presOf" srcId="{7BCC220A-9B68-4DBE-8EA6-2DF9A986400D}" destId="{2120D981-BBC6-4C03-8CB2-0CC070D2FC9C}" srcOrd="1" destOrd="0" presId="urn:microsoft.com/office/officeart/2005/8/layout/list1"/>
    <dgm:cxn modelId="{D8E37B32-ABE9-4B8A-AD56-7AE5502EF199}" type="presOf" srcId="{D7157186-DB68-4E3B-B1A5-301A404C2366}" destId="{31938394-C211-449E-9C6D-8A1BD06CDBDA}" srcOrd="0" destOrd="0" presId="urn:microsoft.com/office/officeart/2005/8/layout/list1"/>
    <dgm:cxn modelId="{3D5E6A42-31E5-4AF5-A8EC-352A2FDBA583}" type="presOf" srcId="{EB97DE45-52BE-4DA0-B95F-30CA0748F432}" destId="{37947343-61BA-4929-A1B4-B47CDAAAE956}" srcOrd="1" destOrd="0" presId="urn:microsoft.com/office/officeart/2005/8/layout/list1"/>
    <dgm:cxn modelId="{53B1D163-4C3D-49E0-BFDE-1E6D7234905F}" type="presOf" srcId="{709C2DFF-4196-4D66-B57E-09EE4AAB2C8B}" destId="{2B887D11-C28B-4B59-A990-3373BD4E4DB7}" srcOrd="0" destOrd="0" presId="urn:microsoft.com/office/officeart/2005/8/layout/list1"/>
    <dgm:cxn modelId="{148BAE68-AB81-4294-B7E2-97481C1F7D6A}" srcId="{709C2DFF-4196-4D66-B57E-09EE4AAB2C8B}" destId="{CF126A2B-5E0B-42E1-B77E-8CE04FEDF041}" srcOrd="5" destOrd="0" parTransId="{C35575E5-6A7B-4C18-91F2-2516A90797E3}" sibTransId="{AD06BE8D-AE01-4E55-85CD-530DC785E090}"/>
    <dgm:cxn modelId="{43B35B4F-FBAA-47B8-B8C7-BE8A0E03221C}" type="presOf" srcId="{CF126A2B-5E0B-42E1-B77E-8CE04FEDF041}" destId="{D399D056-40BD-44F7-87A6-8A82D88F4A35}" srcOrd="1" destOrd="0" presId="urn:microsoft.com/office/officeart/2005/8/layout/list1"/>
    <dgm:cxn modelId="{A755BD4F-0450-43D0-B88A-90C8E727BA03}" srcId="{709C2DFF-4196-4D66-B57E-09EE4AAB2C8B}" destId="{A1F2EEEB-920F-4CE1-B1FD-9149EBD2B5A2}" srcOrd="1" destOrd="0" parTransId="{E347878C-A44B-434B-86CC-810C9621E2CD}" sibTransId="{E8A61E10-1A5E-41E7-8A1A-82611A903EA1}"/>
    <dgm:cxn modelId="{92F77B57-B929-4DD8-811B-0310A201132D}" type="presOf" srcId="{A1F2EEEB-920F-4CE1-B1FD-9149EBD2B5A2}" destId="{6B5FADC3-E835-4622-9303-46546854F6C5}" srcOrd="0" destOrd="0" presId="urn:microsoft.com/office/officeart/2005/8/layout/list1"/>
    <dgm:cxn modelId="{3E07A38E-3321-481D-850C-97F5A1BED454}" srcId="{709C2DFF-4196-4D66-B57E-09EE4AAB2C8B}" destId="{EB97DE45-52BE-4DA0-B95F-30CA0748F432}" srcOrd="0" destOrd="0" parTransId="{1FCBDA78-73A6-416A-B6AA-90D50F8CDC3A}" sibTransId="{B68B12D5-36A4-493B-9768-9292FF94F72E}"/>
    <dgm:cxn modelId="{3450AC9D-816E-46C2-99BE-2A654B8370E6}" type="presOf" srcId="{EB97DE45-52BE-4DA0-B95F-30CA0748F432}" destId="{0F05453E-6C5B-475B-A5AF-ACBE5EA3C805}" srcOrd="0" destOrd="0" presId="urn:microsoft.com/office/officeart/2005/8/layout/list1"/>
    <dgm:cxn modelId="{6AAFD09D-198D-4213-ADD7-74C244AAC389}" type="presOf" srcId="{7BCC220A-9B68-4DBE-8EA6-2DF9A986400D}" destId="{B2BE3135-AC50-466B-8749-05FE285E4B48}" srcOrd="0" destOrd="0" presId="urn:microsoft.com/office/officeart/2005/8/layout/list1"/>
    <dgm:cxn modelId="{EEED59BC-A50F-4A8C-9B5E-97869E3F8762}" type="presOf" srcId="{CF126A2B-5E0B-42E1-B77E-8CE04FEDF041}" destId="{9B94043B-2F58-49BE-82B9-4662D24263DA}" srcOrd="0" destOrd="0" presId="urn:microsoft.com/office/officeart/2005/8/layout/list1"/>
    <dgm:cxn modelId="{8AA986C7-9310-4223-81D5-2A2B3043E873}" type="presOf" srcId="{D7157186-DB68-4E3B-B1A5-301A404C2366}" destId="{23E52FFD-7AE5-4E02-95EF-416DD156E1DC}" srcOrd="1" destOrd="0" presId="urn:microsoft.com/office/officeart/2005/8/layout/list1"/>
    <dgm:cxn modelId="{E3F3D4CB-B5D4-4D57-B0FB-674FB781EC60}" srcId="{709C2DFF-4196-4D66-B57E-09EE4AAB2C8B}" destId="{D7157186-DB68-4E3B-B1A5-301A404C2366}" srcOrd="4" destOrd="0" parTransId="{5AA0BD5F-2CA7-4473-A786-2D6B0356FBA0}" sibTransId="{E9C84818-E371-47ED-86BE-1D3DA6F564CF}"/>
    <dgm:cxn modelId="{E2895CCC-7A55-4B0E-9964-51476280BE16}" type="presOf" srcId="{0D598005-8AF2-4377-BA86-F2BC90E61DBD}" destId="{73DEBD97-AEEB-4787-98E1-1E1409EECE8A}" srcOrd="1" destOrd="0" presId="urn:microsoft.com/office/officeart/2005/8/layout/list1"/>
    <dgm:cxn modelId="{E37532D4-9E96-4649-90CA-7FB191EFF2D2}" type="presOf" srcId="{A1F2EEEB-920F-4CE1-B1FD-9149EBD2B5A2}" destId="{D5925F29-7AF2-4FB8-948A-A29752625060}" srcOrd="1" destOrd="0" presId="urn:microsoft.com/office/officeart/2005/8/layout/list1"/>
    <dgm:cxn modelId="{C63E5EFA-CA50-411A-844A-4B2346D75364}" type="presOf" srcId="{0D598005-8AF2-4377-BA86-F2BC90E61DBD}" destId="{88D9FCA3-51E9-4B59-82A2-6E050B4C72F6}" srcOrd="0" destOrd="0" presId="urn:microsoft.com/office/officeart/2005/8/layout/list1"/>
    <dgm:cxn modelId="{0D1FBCFC-9721-46C1-82BD-A963B30BFB64}" srcId="{709C2DFF-4196-4D66-B57E-09EE4AAB2C8B}" destId="{0D598005-8AF2-4377-BA86-F2BC90E61DBD}" srcOrd="3" destOrd="0" parTransId="{AB6ADDB6-93F4-4174-B68D-41FE3370A341}" sibTransId="{2264B29D-C1EF-4A11-871B-8AAEA19C5D7A}"/>
    <dgm:cxn modelId="{E1B76F90-8F83-4A7C-B9A2-043E289E218E}" type="presParOf" srcId="{2B887D11-C28B-4B59-A990-3373BD4E4DB7}" destId="{7C05201C-A480-404D-A88F-F66CE2D9E0B3}" srcOrd="0" destOrd="0" presId="urn:microsoft.com/office/officeart/2005/8/layout/list1"/>
    <dgm:cxn modelId="{C67B0942-DA32-47FE-9399-6D16C4D72BDB}" type="presParOf" srcId="{7C05201C-A480-404D-A88F-F66CE2D9E0B3}" destId="{0F05453E-6C5B-475B-A5AF-ACBE5EA3C805}" srcOrd="0" destOrd="0" presId="urn:microsoft.com/office/officeart/2005/8/layout/list1"/>
    <dgm:cxn modelId="{4BB90982-1647-4A31-803D-D3C234A9D178}" type="presParOf" srcId="{7C05201C-A480-404D-A88F-F66CE2D9E0B3}" destId="{37947343-61BA-4929-A1B4-B47CDAAAE956}" srcOrd="1" destOrd="0" presId="urn:microsoft.com/office/officeart/2005/8/layout/list1"/>
    <dgm:cxn modelId="{091C46FB-95F0-4307-833B-AB7E93689D1F}" type="presParOf" srcId="{2B887D11-C28B-4B59-A990-3373BD4E4DB7}" destId="{0757DF33-7462-491E-99EA-A6F80A2FFAA3}" srcOrd="1" destOrd="0" presId="urn:microsoft.com/office/officeart/2005/8/layout/list1"/>
    <dgm:cxn modelId="{8BB5FEF2-0695-41DA-AB4B-ADDEB3B6F695}" type="presParOf" srcId="{2B887D11-C28B-4B59-A990-3373BD4E4DB7}" destId="{B32BDEBA-D16E-4EE7-8F20-C8DA5F96708F}" srcOrd="2" destOrd="0" presId="urn:microsoft.com/office/officeart/2005/8/layout/list1"/>
    <dgm:cxn modelId="{A471357D-AD41-49DD-9719-8762ED8DD910}" type="presParOf" srcId="{2B887D11-C28B-4B59-A990-3373BD4E4DB7}" destId="{DEC9FB5D-F0FB-453F-A494-E48982C30E2C}" srcOrd="3" destOrd="0" presId="urn:microsoft.com/office/officeart/2005/8/layout/list1"/>
    <dgm:cxn modelId="{D4DF004C-08FE-4A76-BA50-80296456E122}" type="presParOf" srcId="{2B887D11-C28B-4B59-A990-3373BD4E4DB7}" destId="{76FB7618-8FEB-4296-998E-5F7DB62326AA}" srcOrd="4" destOrd="0" presId="urn:microsoft.com/office/officeart/2005/8/layout/list1"/>
    <dgm:cxn modelId="{3BBA1C4D-C20D-49F1-8CE8-B3BB9268A922}" type="presParOf" srcId="{76FB7618-8FEB-4296-998E-5F7DB62326AA}" destId="{6B5FADC3-E835-4622-9303-46546854F6C5}" srcOrd="0" destOrd="0" presId="urn:microsoft.com/office/officeart/2005/8/layout/list1"/>
    <dgm:cxn modelId="{19667F17-D373-443D-8723-ADD2BAB0649F}" type="presParOf" srcId="{76FB7618-8FEB-4296-998E-5F7DB62326AA}" destId="{D5925F29-7AF2-4FB8-948A-A29752625060}" srcOrd="1" destOrd="0" presId="urn:microsoft.com/office/officeart/2005/8/layout/list1"/>
    <dgm:cxn modelId="{B61CD83C-8B29-4130-87DC-6AAC6411F5A6}" type="presParOf" srcId="{2B887D11-C28B-4B59-A990-3373BD4E4DB7}" destId="{CF6D4BBB-5A0C-496B-81E2-1A2C509EAC2B}" srcOrd="5" destOrd="0" presId="urn:microsoft.com/office/officeart/2005/8/layout/list1"/>
    <dgm:cxn modelId="{3089D01B-FDE2-4B8A-B44C-9F8B7FAD53A0}" type="presParOf" srcId="{2B887D11-C28B-4B59-A990-3373BD4E4DB7}" destId="{57AE4BBA-A76F-49BB-B58D-36BF30F4BBAA}" srcOrd="6" destOrd="0" presId="urn:microsoft.com/office/officeart/2005/8/layout/list1"/>
    <dgm:cxn modelId="{176E632F-E428-4A6F-B914-84DBCA2DE9FD}" type="presParOf" srcId="{2B887D11-C28B-4B59-A990-3373BD4E4DB7}" destId="{EE451BBA-F228-4AF5-8BC0-0989609C5DCF}" srcOrd="7" destOrd="0" presId="urn:microsoft.com/office/officeart/2005/8/layout/list1"/>
    <dgm:cxn modelId="{D9E62D78-499F-4DE5-8A24-C5D2A297FCC7}" type="presParOf" srcId="{2B887D11-C28B-4B59-A990-3373BD4E4DB7}" destId="{8C0A79DF-D486-4DF7-94D1-CFFD7B844254}" srcOrd="8" destOrd="0" presId="urn:microsoft.com/office/officeart/2005/8/layout/list1"/>
    <dgm:cxn modelId="{EEA61503-0198-4EE9-8E8A-C6F373095B19}" type="presParOf" srcId="{8C0A79DF-D486-4DF7-94D1-CFFD7B844254}" destId="{B2BE3135-AC50-466B-8749-05FE285E4B48}" srcOrd="0" destOrd="0" presId="urn:microsoft.com/office/officeart/2005/8/layout/list1"/>
    <dgm:cxn modelId="{1B8B74AC-D06E-467D-BE9A-C19E6CC26391}" type="presParOf" srcId="{8C0A79DF-D486-4DF7-94D1-CFFD7B844254}" destId="{2120D981-BBC6-4C03-8CB2-0CC070D2FC9C}" srcOrd="1" destOrd="0" presId="urn:microsoft.com/office/officeart/2005/8/layout/list1"/>
    <dgm:cxn modelId="{97CF1263-27A7-4D98-9B3E-B99226BB7D0E}" type="presParOf" srcId="{2B887D11-C28B-4B59-A990-3373BD4E4DB7}" destId="{4C231B83-568C-416C-B245-2FAC259EB52A}" srcOrd="9" destOrd="0" presId="urn:microsoft.com/office/officeart/2005/8/layout/list1"/>
    <dgm:cxn modelId="{185E53F8-8214-4962-9F83-6838E50D5927}" type="presParOf" srcId="{2B887D11-C28B-4B59-A990-3373BD4E4DB7}" destId="{1FFC2A14-FD6A-4528-8EE8-45C84111D283}" srcOrd="10" destOrd="0" presId="urn:microsoft.com/office/officeart/2005/8/layout/list1"/>
    <dgm:cxn modelId="{7635D7A0-53C2-4F73-87C9-63D43261B80D}" type="presParOf" srcId="{2B887D11-C28B-4B59-A990-3373BD4E4DB7}" destId="{5C3C7362-04EA-4A3F-BA08-F43CEB8B7739}" srcOrd="11" destOrd="0" presId="urn:microsoft.com/office/officeart/2005/8/layout/list1"/>
    <dgm:cxn modelId="{5318402A-E37F-4EA9-8565-E64317CF7115}" type="presParOf" srcId="{2B887D11-C28B-4B59-A990-3373BD4E4DB7}" destId="{795B88C2-4001-4AD5-B054-38B6FD2B4841}" srcOrd="12" destOrd="0" presId="urn:microsoft.com/office/officeart/2005/8/layout/list1"/>
    <dgm:cxn modelId="{D8B78BEA-4AF2-4E91-A1B5-E37D605C4396}" type="presParOf" srcId="{795B88C2-4001-4AD5-B054-38B6FD2B4841}" destId="{88D9FCA3-51E9-4B59-82A2-6E050B4C72F6}" srcOrd="0" destOrd="0" presId="urn:microsoft.com/office/officeart/2005/8/layout/list1"/>
    <dgm:cxn modelId="{EDECC040-A529-4E67-9A34-63ACA5E00C87}" type="presParOf" srcId="{795B88C2-4001-4AD5-B054-38B6FD2B4841}" destId="{73DEBD97-AEEB-4787-98E1-1E1409EECE8A}" srcOrd="1" destOrd="0" presId="urn:microsoft.com/office/officeart/2005/8/layout/list1"/>
    <dgm:cxn modelId="{BE8B25E0-AC46-48E7-BA00-50D59BB63E32}" type="presParOf" srcId="{2B887D11-C28B-4B59-A990-3373BD4E4DB7}" destId="{8AE06956-89E8-4F47-9484-C40E4A6984BF}" srcOrd="13" destOrd="0" presId="urn:microsoft.com/office/officeart/2005/8/layout/list1"/>
    <dgm:cxn modelId="{7A81E568-B085-44A5-A776-F2F93E20A149}" type="presParOf" srcId="{2B887D11-C28B-4B59-A990-3373BD4E4DB7}" destId="{2D57E983-D845-450C-BD6A-F97811A5308C}" srcOrd="14" destOrd="0" presId="urn:microsoft.com/office/officeart/2005/8/layout/list1"/>
    <dgm:cxn modelId="{63EC5234-149B-405A-8111-17FE60B4108D}" type="presParOf" srcId="{2B887D11-C28B-4B59-A990-3373BD4E4DB7}" destId="{84BFEEDD-FFAE-41BB-9211-079EA1D278A8}" srcOrd="15" destOrd="0" presId="urn:microsoft.com/office/officeart/2005/8/layout/list1"/>
    <dgm:cxn modelId="{6084AB90-4810-4AE7-BDCB-C1558093E494}" type="presParOf" srcId="{2B887D11-C28B-4B59-A990-3373BD4E4DB7}" destId="{A2D4C450-753C-406C-A0AB-85F6880C4F54}" srcOrd="16" destOrd="0" presId="urn:microsoft.com/office/officeart/2005/8/layout/list1"/>
    <dgm:cxn modelId="{BD41C3BB-155F-4233-9F2C-C4F47472D396}" type="presParOf" srcId="{A2D4C450-753C-406C-A0AB-85F6880C4F54}" destId="{31938394-C211-449E-9C6D-8A1BD06CDBDA}" srcOrd="0" destOrd="0" presId="urn:microsoft.com/office/officeart/2005/8/layout/list1"/>
    <dgm:cxn modelId="{4FDF0F40-6F9A-4679-84A8-FA4429570ABA}" type="presParOf" srcId="{A2D4C450-753C-406C-A0AB-85F6880C4F54}" destId="{23E52FFD-7AE5-4E02-95EF-416DD156E1DC}" srcOrd="1" destOrd="0" presId="urn:microsoft.com/office/officeart/2005/8/layout/list1"/>
    <dgm:cxn modelId="{B99CB097-5BAB-40FD-B171-FB86219745C4}" type="presParOf" srcId="{2B887D11-C28B-4B59-A990-3373BD4E4DB7}" destId="{27425C7C-51F8-40A2-904F-22A4BA25A7BC}" srcOrd="17" destOrd="0" presId="urn:microsoft.com/office/officeart/2005/8/layout/list1"/>
    <dgm:cxn modelId="{A4B43402-4234-4149-8931-2DDD647CB203}" type="presParOf" srcId="{2B887D11-C28B-4B59-A990-3373BD4E4DB7}" destId="{957DB5DA-C1F1-4E90-A93A-D0C3238720EE}" srcOrd="18" destOrd="0" presId="urn:microsoft.com/office/officeart/2005/8/layout/list1"/>
    <dgm:cxn modelId="{6E69038A-39CB-4D9A-B8B2-BEAA4A83DFAD}" type="presParOf" srcId="{2B887D11-C28B-4B59-A990-3373BD4E4DB7}" destId="{71CCBB32-128E-41A7-A436-91B2E3A071DA}" srcOrd="19" destOrd="0" presId="urn:microsoft.com/office/officeart/2005/8/layout/list1"/>
    <dgm:cxn modelId="{98BE6A0E-27CF-4ACD-9988-74CE9DA72FA6}" type="presParOf" srcId="{2B887D11-C28B-4B59-A990-3373BD4E4DB7}" destId="{D85E2A5D-00CF-403A-A2E6-845E9A4FCC55}" srcOrd="20" destOrd="0" presId="urn:microsoft.com/office/officeart/2005/8/layout/list1"/>
    <dgm:cxn modelId="{6F1ED4B3-2E26-4DB6-A2FA-86412BB4C472}" type="presParOf" srcId="{D85E2A5D-00CF-403A-A2E6-845E9A4FCC55}" destId="{9B94043B-2F58-49BE-82B9-4662D24263DA}" srcOrd="0" destOrd="0" presId="urn:microsoft.com/office/officeart/2005/8/layout/list1"/>
    <dgm:cxn modelId="{7DCFB467-B85A-4D74-B2AC-CD6F0765116B}" type="presParOf" srcId="{D85E2A5D-00CF-403A-A2E6-845E9A4FCC55}" destId="{D399D056-40BD-44F7-87A6-8A82D88F4A35}" srcOrd="1" destOrd="0" presId="urn:microsoft.com/office/officeart/2005/8/layout/list1"/>
    <dgm:cxn modelId="{C45E549C-BF92-420D-B855-1291526FAA78}" type="presParOf" srcId="{2B887D11-C28B-4B59-A990-3373BD4E4DB7}" destId="{6B3ADAB9-570C-4212-B40B-1A206A1ADEDE}" srcOrd="21" destOrd="0" presId="urn:microsoft.com/office/officeart/2005/8/layout/list1"/>
    <dgm:cxn modelId="{EE9BE308-9584-4782-A62A-B640A00B7DBB}" type="presParOf" srcId="{2B887D11-C28B-4B59-A990-3373BD4E4DB7}" destId="{50D8BAE7-5378-4B24-BA9B-113D96B98C3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560DD0-CB4C-4631-87C8-F33CA18F9A4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D5F6AD-54BD-4133-8C51-CD04CE9353DB}">
      <dgm:prSet/>
      <dgm:spPr/>
      <dgm:t>
        <a:bodyPr/>
        <a:lstStyle/>
        <a:p>
          <a:r>
            <a:rPr lang="de-DE" b="1" i="0"/>
            <a:t>Start der WPF-Applikation</a:t>
          </a:r>
          <a:r>
            <a:rPr lang="de-DE" b="0" i="0"/>
            <a:t>: Demonstration des Anmeldebildschirms und des Hauptinterfaces.</a:t>
          </a:r>
          <a:endParaRPr lang="en-US"/>
        </a:p>
      </dgm:t>
    </dgm:pt>
    <dgm:pt modelId="{99613456-9C7B-4813-A748-18F2AA179F0E}" type="parTrans" cxnId="{B1283BBB-80D4-4FA5-9946-61C949851A80}">
      <dgm:prSet/>
      <dgm:spPr/>
      <dgm:t>
        <a:bodyPr/>
        <a:lstStyle/>
        <a:p>
          <a:endParaRPr lang="en-US"/>
        </a:p>
      </dgm:t>
    </dgm:pt>
    <dgm:pt modelId="{F31CB783-C90B-4699-9AA6-F2785E767553}" type="sibTrans" cxnId="{B1283BBB-80D4-4FA5-9946-61C949851A80}">
      <dgm:prSet/>
      <dgm:spPr/>
      <dgm:t>
        <a:bodyPr/>
        <a:lstStyle/>
        <a:p>
          <a:endParaRPr lang="en-US"/>
        </a:p>
      </dgm:t>
    </dgm:pt>
    <dgm:pt modelId="{1C353D46-569E-418A-BF67-86442FE02E7C}">
      <dgm:prSet/>
      <dgm:spPr/>
      <dgm:t>
        <a:bodyPr/>
        <a:lstStyle/>
        <a:p>
          <a:r>
            <a:rPr lang="de-DE" b="1" i="0"/>
            <a:t>Datenabruf</a:t>
          </a:r>
          <a:r>
            <a:rPr lang="de-DE" b="0" i="0"/>
            <a:t>: Zeigen Sie, wie die Applikation Serviceaufträge aus der MongoDB-Datenbank lädt.</a:t>
          </a:r>
          <a:endParaRPr lang="en-US"/>
        </a:p>
      </dgm:t>
    </dgm:pt>
    <dgm:pt modelId="{CE77751F-641B-47CB-A13F-8EFCC5B64112}" type="parTrans" cxnId="{3F98B2B7-1F14-465C-8BC4-BA9F86574961}">
      <dgm:prSet/>
      <dgm:spPr/>
      <dgm:t>
        <a:bodyPr/>
        <a:lstStyle/>
        <a:p>
          <a:endParaRPr lang="en-US"/>
        </a:p>
      </dgm:t>
    </dgm:pt>
    <dgm:pt modelId="{434A41DD-ACBF-4ED8-8D0A-7AAF77A19AB0}" type="sibTrans" cxnId="{3F98B2B7-1F14-465C-8BC4-BA9F86574961}">
      <dgm:prSet/>
      <dgm:spPr/>
      <dgm:t>
        <a:bodyPr/>
        <a:lstStyle/>
        <a:p>
          <a:endParaRPr lang="en-US"/>
        </a:p>
      </dgm:t>
    </dgm:pt>
    <dgm:pt modelId="{A6324796-94B3-458B-A612-94225778EB73}">
      <dgm:prSet/>
      <dgm:spPr/>
      <dgm:t>
        <a:bodyPr/>
        <a:lstStyle/>
        <a:p>
          <a:r>
            <a:rPr lang="de-DE" b="1" i="0"/>
            <a:t>Datenmanipulation</a:t>
          </a:r>
          <a:r>
            <a:rPr lang="de-DE" b="0" i="0"/>
            <a:t>: Erstellen, Bearbeiten und Löschen eines Serviceauftrags.</a:t>
          </a:r>
          <a:endParaRPr lang="en-US"/>
        </a:p>
      </dgm:t>
    </dgm:pt>
    <dgm:pt modelId="{2C4EB8FE-523A-471D-8E7E-D1B955A1D463}" type="parTrans" cxnId="{DE711346-80DC-4B77-8449-AFF38300277A}">
      <dgm:prSet/>
      <dgm:spPr/>
      <dgm:t>
        <a:bodyPr/>
        <a:lstStyle/>
        <a:p>
          <a:endParaRPr lang="en-US"/>
        </a:p>
      </dgm:t>
    </dgm:pt>
    <dgm:pt modelId="{229FABAC-3CA9-4818-BCCE-0C3C68A8C3A3}" type="sibTrans" cxnId="{DE711346-80DC-4B77-8449-AFF38300277A}">
      <dgm:prSet/>
      <dgm:spPr/>
      <dgm:t>
        <a:bodyPr/>
        <a:lstStyle/>
        <a:p>
          <a:endParaRPr lang="en-US"/>
        </a:p>
      </dgm:t>
    </dgm:pt>
    <dgm:pt modelId="{DE673BF2-AFA1-440B-B54E-41FAFB5C2153}">
      <dgm:prSet/>
      <dgm:spPr/>
      <dgm:t>
        <a:bodyPr/>
        <a:lstStyle/>
        <a:p>
          <a:r>
            <a:rPr lang="de-DE" b="1" i="0"/>
            <a:t>Backup-Demonstration</a:t>
          </a:r>
          <a:r>
            <a:rPr lang="de-DE" b="0" i="0"/>
            <a:t>: Kurze Vorstellung des Backup-Skripts und wo es im System zu finden ist.</a:t>
          </a:r>
          <a:endParaRPr lang="en-US"/>
        </a:p>
      </dgm:t>
    </dgm:pt>
    <dgm:pt modelId="{779951DB-282D-45FF-B71B-AA62491FE0F2}" type="parTrans" cxnId="{74267148-9A56-4E9D-8F33-C8F930D957BC}">
      <dgm:prSet/>
      <dgm:spPr/>
      <dgm:t>
        <a:bodyPr/>
        <a:lstStyle/>
        <a:p>
          <a:endParaRPr lang="en-US"/>
        </a:p>
      </dgm:t>
    </dgm:pt>
    <dgm:pt modelId="{BDFCA8A3-C79E-4A6C-9B45-28186AE536A0}" type="sibTrans" cxnId="{74267148-9A56-4E9D-8F33-C8F930D957BC}">
      <dgm:prSet/>
      <dgm:spPr/>
      <dgm:t>
        <a:bodyPr/>
        <a:lstStyle/>
        <a:p>
          <a:endParaRPr lang="en-US"/>
        </a:p>
      </dgm:t>
    </dgm:pt>
    <dgm:pt modelId="{035C7004-2D98-460D-88BC-914B4A76F82E}">
      <dgm:prSet/>
      <dgm:spPr/>
      <dgm:t>
        <a:bodyPr/>
        <a:lstStyle/>
        <a:p>
          <a:r>
            <a:rPr lang="de-DE" b="1" i="0"/>
            <a:t>Wiederherstellung</a:t>
          </a:r>
          <a:r>
            <a:rPr lang="de-DE" b="0" i="0"/>
            <a:t>: Zeigen Sie, wie das Restore-Skript funktioniert (optional: mit einer Backup-Datei).</a:t>
          </a:r>
          <a:endParaRPr lang="en-US"/>
        </a:p>
      </dgm:t>
    </dgm:pt>
    <dgm:pt modelId="{5A804CB4-E568-410F-B5A8-42D458D7B692}" type="parTrans" cxnId="{3F7EC5D0-C9B7-4057-A323-FD4002450B58}">
      <dgm:prSet/>
      <dgm:spPr/>
      <dgm:t>
        <a:bodyPr/>
        <a:lstStyle/>
        <a:p>
          <a:endParaRPr lang="en-US"/>
        </a:p>
      </dgm:t>
    </dgm:pt>
    <dgm:pt modelId="{F0D44E2E-EA0B-410F-A098-5F6BF7F44AF5}" type="sibTrans" cxnId="{3F7EC5D0-C9B7-4057-A323-FD4002450B58}">
      <dgm:prSet/>
      <dgm:spPr/>
      <dgm:t>
        <a:bodyPr/>
        <a:lstStyle/>
        <a:p>
          <a:endParaRPr lang="en-US"/>
        </a:p>
      </dgm:t>
    </dgm:pt>
    <dgm:pt modelId="{D5DE774F-ACD9-4381-8F6E-464807CF6E30}" type="pres">
      <dgm:prSet presAssocID="{F8560DD0-CB4C-4631-87C8-F33CA18F9A4E}" presName="vert0" presStyleCnt="0">
        <dgm:presLayoutVars>
          <dgm:dir/>
          <dgm:animOne val="branch"/>
          <dgm:animLvl val="lvl"/>
        </dgm:presLayoutVars>
      </dgm:prSet>
      <dgm:spPr/>
    </dgm:pt>
    <dgm:pt modelId="{A93FF6F2-5336-48DC-B24E-ECBCD5A326A3}" type="pres">
      <dgm:prSet presAssocID="{95D5F6AD-54BD-4133-8C51-CD04CE9353DB}" presName="thickLine" presStyleLbl="alignNode1" presStyleIdx="0" presStyleCnt="5"/>
      <dgm:spPr/>
    </dgm:pt>
    <dgm:pt modelId="{DE2E439D-0D5A-4D35-804C-5AA4B0AE7444}" type="pres">
      <dgm:prSet presAssocID="{95D5F6AD-54BD-4133-8C51-CD04CE9353DB}" presName="horz1" presStyleCnt="0"/>
      <dgm:spPr/>
    </dgm:pt>
    <dgm:pt modelId="{4C6D200E-653E-49C0-8D7C-A92EF0307F0E}" type="pres">
      <dgm:prSet presAssocID="{95D5F6AD-54BD-4133-8C51-CD04CE9353DB}" presName="tx1" presStyleLbl="revTx" presStyleIdx="0" presStyleCnt="5"/>
      <dgm:spPr/>
    </dgm:pt>
    <dgm:pt modelId="{2C0584EE-EB6D-4DAD-982E-385A965A76A6}" type="pres">
      <dgm:prSet presAssocID="{95D5F6AD-54BD-4133-8C51-CD04CE9353DB}" presName="vert1" presStyleCnt="0"/>
      <dgm:spPr/>
    </dgm:pt>
    <dgm:pt modelId="{4D806226-5AD1-4D1D-BE9E-B1E09DD74BFB}" type="pres">
      <dgm:prSet presAssocID="{1C353D46-569E-418A-BF67-86442FE02E7C}" presName="thickLine" presStyleLbl="alignNode1" presStyleIdx="1" presStyleCnt="5"/>
      <dgm:spPr/>
    </dgm:pt>
    <dgm:pt modelId="{129388B1-A590-4973-8B4D-028C00670D29}" type="pres">
      <dgm:prSet presAssocID="{1C353D46-569E-418A-BF67-86442FE02E7C}" presName="horz1" presStyleCnt="0"/>
      <dgm:spPr/>
    </dgm:pt>
    <dgm:pt modelId="{B7EFD3CA-0025-41BE-87A0-F02F93B93589}" type="pres">
      <dgm:prSet presAssocID="{1C353D46-569E-418A-BF67-86442FE02E7C}" presName="tx1" presStyleLbl="revTx" presStyleIdx="1" presStyleCnt="5"/>
      <dgm:spPr/>
    </dgm:pt>
    <dgm:pt modelId="{8314D979-5A0C-498A-BB50-DDAB8B79C1F2}" type="pres">
      <dgm:prSet presAssocID="{1C353D46-569E-418A-BF67-86442FE02E7C}" presName="vert1" presStyleCnt="0"/>
      <dgm:spPr/>
    </dgm:pt>
    <dgm:pt modelId="{057B1D8D-B1ED-483C-8636-A57DDCB49BF3}" type="pres">
      <dgm:prSet presAssocID="{A6324796-94B3-458B-A612-94225778EB73}" presName="thickLine" presStyleLbl="alignNode1" presStyleIdx="2" presStyleCnt="5"/>
      <dgm:spPr/>
    </dgm:pt>
    <dgm:pt modelId="{F7096F1E-3222-41C6-B6C3-F1B2A17A2F5E}" type="pres">
      <dgm:prSet presAssocID="{A6324796-94B3-458B-A612-94225778EB73}" presName="horz1" presStyleCnt="0"/>
      <dgm:spPr/>
    </dgm:pt>
    <dgm:pt modelId="{E3D5F205-A66D-4E31-939E-6932C0D0DB5D}" type="pres">
      <dgm:prSet presAssocID="{A6324796-94B3-458B-A612-94225778EB73}" presName="tx1" presStyleLbl="revTx" presStyleIdx="2" presStyleCnt="5"/>
      <dgm:spPr/>
    </dgm:pt>
    <dgm:pt modelId="{B1DA3AC1-F477-4555-A720-5540023C293C}" type="pres">
      <dgm:prSet presAssocID="{A6324796-94B3-458B-A612-94225778EB73}" presName="vert1" presStyleCnt="0"/>
      <dgm:spPr/>
    </dgm:pt>
    <dgm:pt modelId="{34BA6AB8-35F6-4393-93C6-3623A21FC228}" type="pres">
      <dgm:prSet presAssocID="{DE673BF2-AFA1-440B-B54E-41FAFB5C2153}" presName="thickLine" presStyleLbl="alignNode1" presStyleIdx="3" presStyleCnt="5"/>
      <dgm:spPr/>
    </dgm:pt>
    <dgm:pt modelId="{02BE7A70-8AE7-4C6B-A7E8-87A450761433}" type="pres">
      <dgm:prSet presAssocID="{DE673BF2-AFA1-440B-B54E-41FAFB5C2153}" presName="horz1" presStyleCnt="0"/>
      <dgm:spPr/>
    </dgm:pt>
    <dgm:pt modelId="{C2362691-F092-4EA9-81F4-F43186404CB6}" type="pres">
      <dgm:prSet presAssocID="{DE673BF2-AFA1-440B-B54E-41FAFB5C2153}" presName="tx1" presStyleLbl="revTx" presStyleIdx="3" presStyleCnt="5"/>
      <dgm:spPr/>
    </dgm:pt>
    <dgm:pt modelId="{5E779B37-461A-447C-A4D9-C70217EE27E7}" type="pres">
      <dgm:prSet presAssocID="{DE673BF2-AFA1-440B-B54E-41FAFB5C2153}" presName="vert1" presStyleCnt="0"/>
      <dgm:spPr/>
    </dgm:pt>
    <dgm:pt modelId="{FF4A8F99-E580-4C87-BC63-B4660996F60B}" type="pres">
      <dgm:prSet presAssocID="{035C7004-2D98-460D-88BC-914B4A76F82E}" presName="thickLine" presStyleLbl="alignNode1" presStyleIdx="4" presStyleCnt="5"/>
      <dgm:spPr/>
    </dgm:pt>
    <dgm:pt modelId="{9DFE3B0E-CE2E-424E-83C7-DE72926544C6}" type="pres">
      <dgm:prSet presAssocID="{035C7004-2D98-460D-88BC-914B4A76F82E}" presName="horz1" presStyleCnt="0"/>
      <dgm:spPr/>
    </dgm:pt>
    <dgm:pt modelId="{5C3C1CE5-05FA-4023-BB3F-9BDF9A2B5D9C}" type="pres">
      <dgm:prSet presAssocID="{035C7004-2D98-460D-88BC-914B4A76F82E}" presName="tx1" presStyleLbl="revTx" presStyleIdx="4" presStyleCnt="5"/>
      <dgm:spPr/>
    </dgm:pt>
    <dgm:pt modelId="{47F818BC-C881-4368-9745-280DEBACFF6D}" type="pres">
      <dgm:prSet presAssocID="{035C7004-2D98-460D-88BC-914B4A76F82E}" presName="vert1" presStyleCnt="0"/>
      <dgm:spPr/>
    </dgm:pt>
  </dgm:ptLst>
  <dgm:cxnLst>
    <dgm:cxn modelId="{67DCF20C-CACA-4B3D-A686-A3B139FD366E}" type="presOf" srcId="{DE673BF2-AFA1-440B-B54E-41FAFB5C2153}" destId="{C2362691-F092-4EA9-81F4-F43186404CB6}" srcOrd="0" destOrd="0" presId="urn:microsoft.com/office/officeart/2008/layout/LinedList"/>
    <dgm:cxn modelId="{6C051732-5849-4D48-9266-65F3B67E0ABE}" type="presOf" srcId="{A6324796-94B3-458B-A612-94225778EB73}" destId="{E3D5F205-A66D-4E31-939E-6932C0D0DB5D}" srcOrd="0" destOrd="0" presId="urn:microsoft.com/office/officeart/2008/layout/LinedList"/>
    <dgm:cxn modelId="{FB779A5D-D9CE-4C33-8349-F6F721A85DC4}" type="presOf" srcId="{95D5F6AD-54BD-4133-8C51-CD04CE9353DB}" destId="{4C6D200E-653E-49C0-8D7C-A92EF0307F0E}" srcOrd="0" destOrd="0" presId="urn:microsoft.com/office/officeart/2008/layout/LinedList"/>
    <dgm:cxn modelId="{DE711346-80DC-4B77-8449-AFF38300277A}" srcId="{F8560DD0-CB4C-4631-87C8-F33CA18F9A4E}" destId="{A6324796-94B3-458B-A612-94225778EB73}" srcOrd="2" destOrd="0" parTransId="{2C4EB8FE-523A-471D-8E7E-D1B955A1D463}" sibTransId="{229FABAC-3CA9-4818-BCCE-0C3C68A8C3A3}"/>
    <dgm:cxn modelId="{74267148-9A56-4E9D-8F33-C8F930D957BC}" srcId="{F8560DD0-CB4C-4631-87C8-F33CA18F9A4E}" destId="{DE673BF2-AFA1-440B-B54E-41FAFB5C2153}" srcOrd="3" destOrd="0" parTransId="{779951DB-282D-45FF-B71B-AA62491FE0F2}" sibTransId="{BDFCA8A3-C79E-4A6C-9B45-28186AE536A0}"/>
    <dgm:cxn modelId="{FEF7E857-1854-417C-AAF6-8CE0460BEC32}" type="presOf" srcId="{035C7004-2D98-460D-88BC-914B4A76F82E}" destId="{5C3C1CE5-05FA-4023-BB3F-9BDF9A2B5D9C}" srcOrd="0" destOrd="0" presId="urn:microsoft.com/office/officeart/2008/layout/LinedList"/>
    <dgm:cxn modelId="{3F98B2B7-1F14-465C-8BC4-BA9F86574961}" srcId="{F8560DD0-CB4C-4631-87C8-F33CA18F9A4E}" destId="{1C353D46-569E-418A-BF67-86442FE02E7C}" srcOrd="1" destOrd="0" parTransId="{CE77751F-641B-47CB-A13F-8EFCC5B64112}" sibTransId="{434A41DD-ACBF-4ED8-8D0A-7AAF77A19AB0}"/>
    <dgm:cxn modelId="{B1283BBB-80D4-4FA5-9946-61C949851A80}" srcId="{F8560DD0-CB4C-4631-87C8-F33CA18F9A4E}" destId="{95D5F6AD-54BD-4133-8C51-CD04CE9353DB}" srcOrd="0" destOrd="0" parTransId="{99613456-9C7B-4813-A748-18F2AA179F0E}" sibTransId="{F31CB783-C90B-4699-9AA6-F2785E767553}"/>
    <dgm:cxn modelId="{667DAAC1-7807-462F-815D-C597D3684401}" type="presOf" srcId="{F8560DD0-CB4C-4631-87C8-F33CA18F9A4E}" destId="{D5DE774F-ACD9-4381-8F6E-464807CF6E30}" srcOrd="0" destOrd="0" presId="urn:microsoft.com/office/officeart/2008/layout/LinedList"/>
    <dgm:cxn modelId="{3F7EC5D0-C9B7-4057-A323-FD4002450B58}" srcId="{F8560DD0-CB4C-4631-87C8-F33CA18F9A4E}" destId="{035C7004-2D98-460D-88BC-914B4A76F82E}" srcOrd="4" destOrd="0" parTransId="{5A804CB4-E568-410F-B5A8-42D458D7B692}" sibTransId="{F0D44E2E-EA0B-410F-A098-5F6BF7F44AF5}"/>
    <dgm:cxn modelId="{9E7385D3-1343-4F9C-900F-D9B05EDA5E61}" type="presOf" srcId="{1C353D46-569E-418A-BF67-86442FE02E7C}" destId="{B7EFD3CA-0025-41BE-87A0-F02F93B93589}" srcOrd="0" destOrd="0" presId="urn:microsoft.com/office/officeart/2008/layout/LinedList"/>
    <dgm:cxn modelId="{6BC8047F-416D-4AEB-B4C0-FD3520589638}" type="presParOf" srcId="{D5DE774F-ACD9-4381-8F6E-464807CF6E30}" destId="{A93FF6F2-5336-48DC-B24E-ECBCD5A326A3}" srcOrd="0" destOrd="0" presId="urn:microsoft.com/office/officeart/2008/layout/LinedList"/>
    <dgm:cxn modelId="{EEBB898D-3BA6-43A0-806F-F4A3DA358BA0}" type="presParOf" srcId="{D5DE774F-ACD9-4381-8F6E-464807CF6E30}" destId="{DE2E439D-0D5A-4D35-804C-5AA4B0AE7444}" srcOrd="1" destOrd="0" presId="urn:microsoft.com/office/officeart/2008/layout/LinedList"/>
    <dgm:cxn modelId="{863FE6B5-DC7F-4685-90F4-600B851BC928}" type="presParOf" srcId="{DE2E439D-0D5A-4D35-804C-5AA4B0AE7444}" destId="{4C6D200E-653E-49C0-8D7C-A92EF0307F0E}" srcOrd="0" destOrd="0" presId="urn:microsoft.com/office/officeart/2008/layout/LinedList"/>
    <dgm:cxn modelId="{4180612F-E35E-4BCB-86B5-6EF3495A3EA2}" type="presParOf" srcId="{DE2E439D-0D5A-4D35-804C-5AA4B0AE7444}" destId="{2C0584EE-EB6D-4DAD-982E-385A965A76A6}" srcOrd="1" destOrd="0" presId="urn:microsoft.com/office/officeart/2008/layout/LinedList"/>
    <dgm:cxn modelId="{4B2D0C55-2C2F-4BD3-8A70-17F2091093F2}" type="presParOf" srcId="{D5DE774F-ACD9-4381-8F6E-464807CF6E30}" destId="{4D806226-5AD1-4D1D-BE9E-B1E09DD74BFB}" srcOrd="2" destOrd="0" presId="urn:microsoft.com/office/officeart/2008/layout/LinedList"/>
    <dgm:cxn modelId="{061428D8-1118-42C0-BE86-271A743C73C4}" type="presParOf" srcId="{D5DE774F-ACD9-4381-8F6E-464807CF6E30}" destId="{129388B1-A590-4973-8B4D-028C00670D29}" srcOrd="3" destOrd="0" presId="urn:microsoft.com/office/officeart/2008/layout/LinedList"/>
    <dgm:cxn modelId="{923AD6B8-7878-4DFA-9149-71B96198FA6B}" type="presParOf" srcId="{129388B1-A590-4973-8B4D-028C00670D29}" destId="{B7EFD3CA-0025-41BE-87A0-F02F93B93589}" srcOrd="0" destOrd="0" presId="urn:microsoft.com/office/officeart/2008/layout/LinedList"/>
    <dgm:cxn modelId="{5E56B6C8-EECA-43A8-9C38-44AE7B5DC8C5}" type="presParOf" srcId="{129388B1-A590-4973-8B4D-028C00670D29}" destId="{8314D979-5A0C-498A-BB50-DDAB8B79C1F2}" srcOrd="1" destOrd="0" presId="urn:microsoft.com/office/officeart/2008/layout/LinedList"/>
    <dgm:cxn modelId="{82DEB43C-F1AC-4EB2-8EAD-CA57F5940603}" type="presParOf" srcId="{D5DE774F-ACD9-4381-8F6E-464807CF6E30}" destId="{057B1D8D-B1ED-483C-8636-A57DDCB49BF3}" srcOrd="4" destOrd="0" presId="urn:microsoft.com/office/officeart/2008/layout/LinedList"/>
    <dgm:cxn modelId="{D53608D2-4707-4D7C-9384-55CF5E8450B0}" type="presParOf" srcId="{D5DE774F-ACD9-4381-8F6E-464807CF6E30}" destId="{F7096F1E-3222-41C6-B6C3-F1B2A17A2F5E}" srcOrd="5" destOrd="0" presId="urn:microsoft.com/office/officeart/2008/layout/LinedList"/>
    <dgm:cxn modelId="{32BEAD86-158B-4082-9CB3-E3E26AB1EFC8}" type="presParOf" srcId="{F7096F1E-3222-41C6-B6C3-F1B2A17A2F5E}" destId="{E3D5F205-A66D-4E31-939E-6932C0D0DB5D}" srcOrd="0" destOrd="0" presId="urn:microsoft.com/office/officeart/2008/layout/LinedList"/>
    <dgm:cxn modelId="{3B8BF13B-D0B4-4F31-9268-59AE1EB94356}" type="presParOf" srcId="{F7096F1E-3222-41C6-B6C3-F1B2A17A2F5E}" destId="{B1DA3AC1-F477-4555-A720-5540023C293C}" srcOrd="1" destOrd="0" presId="urn:microsoft.com/office/officeart/2008/layout/LinedList"/>
    <dgm:cxn modelId="{E3178154-9CA2-42AE-BA21-52273B821D34}" type="presParOf" srcId="{D5DE774F-ACD9-4381-8F6E-464807CF6E30}" destId="{34BA6AB8-35F6-4393-93C6-3623A21FC228}" srcOrd="6" destOrd="0" presId="urn:microsoft.com/office/officeart/2008/layout/LinedList"/>
    <dgm:cxn modelId="{AD3A16AF-4318-4999-B805-241A01499239}" type="presParOf" srcId="{D5DE774F-ACD9-4381-8F6E-464807CF6E30}" destId="{02BE7A70-8AE7-4C6B-A7E8-87A450761433}" srcOrd="7" destOrd="0" presId="urn:microsoft.com/office/officeart/2008/layout/LinedList"/>
    <dgm:cxn modelId="{06C034CD-2A0E-4C84-BA41-CF2DC53365C7}" type="presParOf" srcId="{02BE7A70-8AE7-4C6B-A7E8-87A450761433}" destId="{C2362691-F092-4EA9-81F4-F43186404CB6}" srcOrd="0" destOrd="0" presId="urn:microsoft.com/office/officeart/2008/layout/LinedList"/>
    <dgm:cxn modelId="{58BD49FE-A57B-4317-B9CE-45294F3C1B74}" type="presParOf" srcId="{02BE7A70-8AE7-4C6B-A7E8-87A450761433}" destId="{5E779B37-461A-447C-A4D9-C70217EE27E7}" srcOrd="1" destOrd="0" presId="urn:microsoft.com/office/officeart/2008/layout/LinedList"/>
    <dgm:cxn modelId="{94EA016F-B61E-4222-85C0-E2677654F5EE}" type="presParOf" srcId="{D5DE774F-ACD9-4381-8F6E-464807CF6E30}" destId="{FF4A8F99-E580-4C87-BC63-B4660996F60B}" srcOrd="8" destOrd="0" presId="urn:microsoft.com/office/officeart/2008/layout/LinedList"/>
    <dgm:cxn modelId="{AC0B061D-E8D2-4DF4-87BD-8C612BD0D875}" type="presParOf" srcId="{D5DE774F-ACD9-4381-8F6E-464807CF6E30}" destId="{9DFE3B0E-CE2E-424E-83C7-DE72926544C6}" srcOrd="9" destOrd="0" presId="urn:microsoft.com/office/officeart/2008/layout/LinedList"/>
    <dgm:cxn modelId="{7612A0FB-6BBF-4D3B-8728-82739E8AE313}" type="presParOf" srcId="{9DFE3B0E-CE2E-424E-83C7-DE72926544C6}" destId="{5C3C1CE5-05FA-4023-BB3F-9BDF9A2B5D9C}" srcOrd="0" destOrd="0" presId="urn:microsoft.com/office/officeart/2008/layout/LinedList"/>
    <dgm:cxn modelId="{F9FF5696-85BD-4A1F-A158-D215A06788AB}" type="presParOf" srcId="{9DFE3B0E-CE2E-424E-83C7-DE72926544C6}" destId="{47F818BC-C881-4368-9745-280DEBACFF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DEBA-D16E-4EE7-8F20-C8DA5F96708F}">
      <dsp:nvSpPr>
        <dsp:cNvPr id="0" name=""/>
        <dsp:cNvSpPr/>
      </dsp:nvSpPr>
      <dsp:spPr>
        <a:xfrm>
          <a:off x="0" y="379439"/>
          <a:ext cx="60579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47343-61BA-4929-A1B4-B47CDAAAE956}">
      <dsp:nvSpPr>
        <dsp:cNvPr id="0" name=""/>
        <dsp:cNvSpPr/>
      </dsp:nvSpPr>
      <dsp:spPr>
        <a:xfrm>
          <a:off x="302895" y="113759"/>
          <a:ext cx="424053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Projektüberblick</a:t>
          </a:r>
          <a:endParaRPr lang="en-US" sz="1800" kern="1200"/>
        </a:p>
      </dsp:txBody>
      <dsp:txXfrm>
        <a:off x="328834" y="139698"/>
        <a:ext cx="4188652" cy="479482"/>
      </dsp:txXfrm>
    </dsp:sp>
    <dsp:sp modelId="{57AE4BBA-A76F-49BB-B58D-36BF30F4BBAA}">
      <dsp:nvSpPr>
        <dsp:cNvPr id="0" name=""/>
        <dsp:cNvSpPr/>
      </dsp:nvSpPr>
      <dsp:spPr>
        <a:xfrm>
          <a:off x="0" y="1195919"/>
          <a:ext cx="60579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1165"/>
              <a:satOff val="1225"/>
              <a:lumOff val="-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25F29-7AF2-4FB8-948A-A29752625060}">
      <dsp:nvSpPr>
        <dsp:cNvPr id="0" name=""/>
        <dsp:cNvSpPr/>
      </dsp:nvSpPr>
      <dsp:spPr>
        <a:xfrm>
          <a:off x="302895" y="930239"/>
          <a:ext cx="4240530" cy="531360"/>
        </a:xfrm>
        <a:prstGeom prst="roundRect">
          <a:avLst/>
        </a:prstGeom>
        <a:solidFill>
          <a:schemeClr val="accent5">
            <a:hueOff val="301165"/>
            <a:satOff val="1225"/>
            <a:lumOff val="-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Teckstack</a:t>
          </a:r>
          <a:endParaRPr lang="en-US" sz="1800" kern="1200"/>
        </a:p>
      </dsp:txBody>
      <dsp:txXfrm>
        <a:off x="328834" y="956178"/>
        <a:ext cx="4188652" cy="479482"/>
      </dsp:txXfrm>
    </dsp:sp>
    <dsp:sp modelId="{1FFC2A14-FD6A-4528-8EE8-45C84111D283}">
      <dsp:nvSpPr>
        <dsp:cNvPr id="0" name=""/>
        <dsp:cNvSpPr/>
      </dsp:nvSpPr>
      <dsp:spPr>
        <a:xfrm>
          <a:off x="0" y="2012399"/>
          <a:ext cx="60579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2331"/>
              <a:satOff val="2450"/>
              <a:lumOff val="-1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0D981-BBC6-4C03-8CB2-0CC070D2FC9C}">
      <dsp:nvSpPr>
        <dsp:cNvPr id="0" name=""/>
        <dsp:cNvSpPr/>
      </dsp:nvSpPr>
      <dsp:spPr>
        <a:xfrm>
          <a:off x="302895" y="1746719"/>
          <a:ext cx="4240530" cy="531360"/>
        </a:xfrm>
        <a:prstGeom prst="roundRect">
          <a:avLst/>
        </a:prstGeom>
        <a:solidFill>
          <a:schemeClr val="accent5">
            <a:hueOff val="602331"/>
            <a:satOff val="2450"/>
            <a:lumOff val="-1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API / Client</a:t>
          </a:r>
          <a:endParaRPr lang="en-US" sz="1800" kern="1200" dirty="0"/>
        </a:p>
      </dsp:txBody>
      <dsp:txXfrm>
        <a:off x="328834" y="1772658"/>
        <a:ext cx="4188652" cy="479482"/>
      </dsp:txXfrm>
    </dsp:sp>
    <dsp:sp modelId="{2D57E983-D845-450C-BD6A-F97811A5308C}">
      <dsp:nvSpPr>
        <dsp:cNvPr id="0" name=""/>
        <dsp:cNvSpPr/>
      </dsp:nvSpPr>
      <dsp:spPr>
        <a:xfrm>
          <a:off x="0" y="2828880"/>
          <a:ext cx="60579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903496"/>
              <a:satOff val="3675"/>
              <a:lumOff val="-2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BD97-AEEB-4787-98E1-1E1409EECE8A}">
      <dsp:nvSpPr>
        <dsp:cNvPr id="0" name=""/>
        <dsp:cNvSpPr/>
      </dsp:nvSpPr>
      <dsp:spPr>
        <a:xfrm>
          <a:off x="302895" y="2563199"/>
          <a:ext cx="4240530" cy="531360"/>
        </a:xfrm>
        <a:prstGeom prst="roundRect">
          <a:avLst/>
        </a:prstGeom>
        <a:solidFill>
          <a:schemeClr val="accent5">
            <a:hueOff val="903496"/>
            <a:satOff val="3675"/>
            <a:lumOff val="-2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/>
            <a:t>Endergebnis</a:t>
          </a:r>
        </a:p>
      </dsp:txBody>
      <dsp:txXfrm>
        <a:off x="328834" y="2589138"/>
        <a:ext cx="4188652" cy="479482"/>
      </dsp:txXfrm>
    </dsp:sp>
    <dsp:sp modelId="{957DB5DA-C1F1-4E90-A93A-D0C3238720EE}">
      <dsp:nvSpPr>
        <dsp:cNvPr id="0" name=""/>
        <dsp:cNvSpPr/>
      </dsp:nvSpPr>
      <dsp:spPr>
        <a:xfrm>
          <a:off x="0" y="3645360"/>
          <a:ext cx="60579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204661"/>
              <a:satOff val="4900"/>
              <a:lumOff val="-26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2FFD-7AE5-4E02-95EF-416DD156E1DC}">
      <dsp:nvSpPr>
        <dsp:cNvPr id="0" name=""/>
        <dsp:cNvSpPr/>
      </dsp:nvSpPr>
      <dsp:spPr>
        <a:xfrm>
          <a:off x="302895" y="3379680"/>
          <a:ext cx="4240530" cy="531360"/>
        </a:xfrm>
        <a:prstGeom prst="roundRect">
          <a:avLst/>
        </a:prstGeom>
        <a:solidFill>
          <a:schemeClr val="accent5">
            <a:hueOff val="1204661"/>
            <a:satOff val="4900"/>
            <a:lumOff val="-2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Live Demo</a:t>
          </a:r>
          <a:endParaRPr lang="en-US" sz="1800" kern="1200" dirty="0"/>
        </a:p>
      </dsp:txBody>
      <dsp:txXfrm>
        <a:off x="328834" y="3405619"/>
        <a:ext cx="4188652" cy="479482"/>
      </dsp:txXfrm>
    </dsp:sp>
    <dsp:sp modelId="{50D8BAE7-5378-4B24-BA9B-113D96B98C38}">
      <dsp:nvSpPr>
        <dsp:cNvPr id="0" name=""/>
        <dsp:cNvSpPr/>
      </dsp:nvSpPr>
      <dsp:spPr>
        <a:xfrm>
          <a:off x="0" y="4461840"/>
          <a:ext cx="60579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5826"/>
              <a:satOff val="6125"/>
              <a:lumOff val="-3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9D056-40BD-44F7-87A6-8A82D88F4A35}">
      <dsp:nvSpPr>
        <dsp:cNvPr id="0" name=""/>
        <dsp:cNvSpPr/>
      </dsp:nvSpPr>
      <dsp:spPr>
        <a:xfrm>
          <a:off x="302895" y="4196160"/>
          <a:ext cx="4240530" cy="531360"/>
        </a:xfrm>
        <a:prstGeom prst="roundRect">
          <a:avLst/>
        </a:prstGeom>
        <a:solidFill>
          <a:schemeClr val="accent5">
            <a:hueOff val="1505826"/>
            <a:satOff val="6125"/>
            <a:lumOff val="-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Fazit</a:t>
          </a:r>
          <a:endParaRPr lang="en-US" sz="1800" kern="1200" dirty="0"/>
        </a:p>
      </dsp:txBody>
      <dsp:txXfrm>
        <a:off x="328834" y="4222099"/>
        <a:ext cx="418865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FF6F2-5336-48DC-B24E-ECBCD5A326A3}">
      <dsp:nvSpPr>
        <dsp:cNvPr id="0" name=""/>
        <dsp:cNvSpPr/>
      </dsp:nvSpPr>
      <dsp:spPr>
        <a:xfrm>
          <a:off x="0" y="469"/>
          <a:ext cx="10620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D200E-653E-49C0-8D7C-A92EF0307F0E}">
      <dsp:nvSpPr>
        <dsp:cNvPr id="0" name=""/>
        <dsp:cNvSpPr/>
      </dsp:nvSpPr>
      <dsp:spPr>
        <a:xfrm>
          <a:off x="0" y="469"/>
          <a:ext cx="10620855" cy="7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i="0" kern="1200"/>
            <a:t>Start der WPF-Applikation</a:t>
          </a:r>
          <a:r>
            <a:rPr lang="de-DE" sz="2100" b="0" i="0" kern="1200"/>
            <a:t>: Demonstration des Anmeldebildschirms und des Hauptinterfaces.</a:t>
          </a:r>
          <a:endParaRPr lang="en-US" sz="2100" kern="1200"/>
        </a:p>
      </dsp:txBody>
      <dsp:txXfrm>
        <a:off x="0" y="469"/>
        <a:ext cx="10620855" cy="769432"/>
      </dsp:txXfrm>
    </dsp:sp>
    <dsp:sp modelId="{4D806226-5AD1-4D1D-BE9E-B1E09DD74BFB}">
      <dsp:nvSpPr>
        <dsp:cNvPr id="0" name=""/>
        <dsp:cNvSpPr/>
      </dsp:nvSpPr>
      <dsp:spPr>
        <a:xfrm>
          <a:off x="0" y="769901"/>
          <a:ext cx="10620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FD3CA-0025-41BE-87A0-F02F93B93589}">
      <dsp:nvSpPr>
        <dsp:cNvPr id="0" name=""/>
        <dsp:cNvSpPr/>
      </dsp:nvSpPr>
      <dsp:spPr>
        <a:xfrm>
          <a:off x="0" y="769901"/>
          <a:ext cx="10620855" cy="7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i="0" kern="1200"/>
            <a:t>Datenabruf</a:t>
          </a:r>
          <a:r>
            <a:rPr lang="de-DE" sz="2100" b="0" i="0" kern="1200"/>
            <a:t>: Zeigen Sie, wie die Applikation Serviceaufträge aus der MongoDB-Datenbank lädt.</a:t>
          </a:r>
          <a:endParaRPr lang="en-US" sz="2100" kern="1200"/>
        </a:p>
      </dsp:txBody>
      <dsp:txXfrm>
        <a:off x="0" y="769901"/>
        <a:ext cx="10620855" cy="769432"/>
      </dsp:txXfrm>
    </dsp:sp>
    <dsp:sp modelId="{057B1D8D-B1ED-483C-8636-A57DDCB49BF3}">
      <dsp:nvSpPr>
        <dsp:cNvPr id="0" name=""/>
        <dsp:cNvSpPr/>
      </dsp:nvSpPr>
      <dsp:spPr>
        <a:xfrm>
          <a:off x="0" y="1539333"/>
          <a:ext cx="10620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5F205-A66D-4E31-939E-6932C0D0DB5D}">
      <dsp:nvSpPr>
        <dsp:cNvPr id="0" name=""/>
        <dsp:cNvSpPr/>
      </dsp:nvSpPr>
      <dsp:spPr>
        <a:xfrm>
          <a:off x="0" y="1539333"/>
          <a:ext cx="10620855" cy="7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i="0" kern="1200"/>
            <a:t>Datenmanipulation</a:t>
          </a:r>
          <a:r>
            <a:rPr lang="de-DE" sz="2100" b="0" i="0" kern="1200"/>
            <a:t>: Erstellen, Bearbeiten und Löschen eines Serviceauftrags.</a:t>
          </a:r>
          <a:endParaRPr lang="en-US" sz="2100" kern="1200"/>
        </a:p>
      </dsp:txBody>
      <dsp:txXfrm>
        <a:off x="0" y="1539333"/>
        <a:ext cx="10620855" cy="769432"/>
      </dsp:txXfrm>
    </dsp:sp>
    <dsp:sp modelId="{34BA6AB8-35F6-4393-93C6-3623A21FC228}">
      <dsp:nvSpPr>
        <dsp:cNvPr id="0" name=""/>
        <dsp:cNvSpPr/>
      </dsp:nvSpPr>
      <dsp:spPr>
        <a:xfrm>
          <a:off x="0" y="2308766"/>
          <a:ext cx="10620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62691-F092-4EA9-81F4-F43186404CB6}">
      <dsp:nvSpPr>
        <dsp:cNvPr id="0" name=""/>
        <dsp:cNvSpPr/>
      </dsp:nvSpPr>
      <dsp:spPr>
        <a:xfrm>
          <a:off x="0" y="2308766"/>
          <a:ext cx="10620855" cy="7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i="0" kern="1200"/>
            <a:t>Backup-Demonstration</a:t>
          </a:r>
          <a:r>
            <a:rPr lang="de-DE" sz="2100" b="0" i="0" kern="1200"/>
            <a:t>: Kurze Vorstellung des Backup-Skripts und wo es im System zu finden ist.</a:t>
          </a:r>
          <a:endParaRPr lang="en-US" sz="2100" kern="1200"/>
        </a:p>
      </dsp:txBody>
      <dsp:txXfrm>
        <a:off x="0" y="2308766"/>
        <a:ext cx="10620855" cy="769432"/>
      </dsp:txXfrm>
    </dsp:sp>
    <dsp:sp modelId="{FF4A8F99-E580-4C87-BC63-B4660996F60B}">
      <dsp:nvSpPr>
        <dsp:cNvPr id="0" name=""/>
        <dsp:cNvSpPr/>
      </dsp:nvSpPr>
      <dsp:spPr>
        <a:xfrm>
          <a:off x="0" y="3078198"/>
          <a:ext cx="10620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C1CE5-05FA-4023-BB3F-9BDF9A2B5D9C}">
      <dsp:nvSpPr>
        <dsp:cNvPr id="0" name=""/>
        <dsp:cNvSpPr/>
      </dsp:nvSpPr>
      <dsp:spPr>
        <a:xfrm>
          <a:off x="0" y="3078198"/>
          <a:ext cx="10620855" cy="7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i="0" kern="1200"/>
            <a:t>Wiederherstellung</a:t>
          </a:r>
          <a:r>
            <a:rPr lang="de-DE" sz="2100" b="0" i="0" kern="1200"/>
            <a:t>: Zeigen Sie, wie das Restore-Skript funktioniert (optional: mit einer Backup-Datei).</a:t>
          </a:r>
          <a:endParaRPr lang="en-US" sz="2100" kern="1200"/>
        </a:p>
      </dsp:txBody>
      <dsp:txXfrm>
        <a:off x="0" y="3078198"/>
        <a:ext cx="10620855" cy="76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0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0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6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3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5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ine Person beim Skifahren">
            <a:extLst>
              <a:ext uri="{FF2B5EF4-FFF2-40B4-BE49-F238E27FC236}">
                <a16:creationId xmlns:a16="http://schemas.microsoft.com/office/drawing/2014/main" id="{0B8AB107-C851-A806-FB9F-0095F8605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7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40440-E050-72BE-9BF0-4650E7C34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470167"/>
          </a:xfrm>
        </p:spPr>
        <p:txBody>
          <a:bodyPr anchor="t">
            <a:normAutofit/>
          </a:bodyPr>
          <a:lstStyle/>
          <a:p>
            <a:r>
              <a:rPr lang="de-DE" dirty="0"/>
              <a:t>Praxisarbeit Ski-Service Management M165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EE3B00F-5E7B-4D8A-84A0-7B136A0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60042"/>
            <a:ext cx="12191999" cy="1297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63EFE-9BC5-A0F9-DA38-67048F084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836208"/>
            <a:ext cx="9524999" cy="564596"/>
          </a:xfrm>
        </p:spPr>
        <p:txBody>
          <a:bodyPr anchor="ctr">
            <a:normAutofit/>
          </a:bodyPr>
          <a:lstStyle/>
          <a:p>
            <a:r>
              <a:rPr lang="de-DE" dirty="0"/>
              <a:t>Aimo Altorfer</a:t>
            </a:r>
          </a:p>
        </p:txBody>
      </p:sp>
    </p:spTree>
    <p:extLst>
      <p:ext uri="{BB962C8B-B14F-4D97-AF65-F5344CB8AC3E}">
        <p14:creationId xmlns:p14="http://schemas.microsoft.com/office/powerpoint/2010/main" val="36746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6F03-BE67-CEBC-52AE-EE33D4D5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3424329" cy="2781300"/>
          </a:xfrm>
        </p:spPr>
        <p:txBody>
          <a:bodyPr anchor="t">
            <a:normAutofit/>
          </a:bodyPr>
          <a:lstStyle/>
          <a:p>
            <a:r>
              <a:rPr lang="de-DE" sz="1800"/>
              <a:t>Inhaltsverzeichnis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B9DD61-6206-2643-C8FE-3BC89D570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535642"/>
              </p:ext>
            </p:extLst>
          </p:nvPr>
        </p:nvGraphicFramePr>
        <p:xfrm>
          <a:off x="5486400" y="914400"/>
          <a:ext cx="60579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5761F9D-D5F8-669B-68D0-91BED318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15" y="1858879"/>
            <a:ext cx="3850105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47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08DAD-F439-0920-A31C-BDE1B5F7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-124328"/>
            <a:ext cx="4787709" cy="1447801"/>
          </a:xfrm>
        </p:spPr>
        <p:txBody>
          <a:bodyPr anchor="b">
            <a:normAutofit/>
          </a:bodyPr>
          <a:lstStyle/>
          <a:p>
            <a:r>
              <a:rPr lang="de-DE" sz="3100" dirty="0"/>
              <a:t>Projektüberblick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DF01-713C-E032-5C70-46AB5C868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73" y="1383632"/>
            <a:ext cx="6521115" cy="516154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1" i="0" dirty="0">
                <a:effectLst/>
                <a:latin typeface="Söhne"/>
              </a:rPr>
              <a:t>Kontext</a:t>
            </a:r>
            <a:r>
              <a:rPr lang="de-DE" sz="2400" b="0" i="0" dirty="0">
                <a:effectLst/>
                <a:latin typeface="Söhne"/>
              </a:rPr>
              <a:t>: Modul 165 - NoSQL-Datenbanken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1" i="0" dirty="0">
                <a:effectLst/>
                <a:latin typeface="Söhne"/>
              </a:rPr>
              <a:t>Entwickler</a:t>
            </a:r>
            <a:r>
              <a:rPr lang="de-DE" sz="2400" b="0" i="0" dirty="0">
                <a:effectLst/>
                <a:latin typeface="Söhne"/>
              </a:rPr>
              <a:t>: Lukas Müller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1" i="0" dirty="0">
                <a:effectLst/>
                <a:latin typeface="Söhne"/>
              </a:rPr>
              <a:t>Ziel</a:t>
            </a:r>
            <a:r>
              <a:rPr lang="de-DE" sz="2400" b="0" i="0" dirty="0">
                <a:effectLst/>
                <a:latin typeface="Söhne"/>
              </a:rPr>
              <a:t>: Migration von SQL zu NoSQL (MongoDB) für verbesserte Skalierung und Kosteneffizienz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1" i="0" dirty="0">
                <a:effectLst/>
                <a:latin typeface="Söhne"/>
              </a:rPr>
              <a:t>Schwerpunkte</a:t>
            </a:r>
            <a:r>
              <a:rPr lang="de-DE" sz="2400" b="0" i="0" dirty="0">
                <a:effectLst/>
                <a:latin typeface="Söhne"/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NoSQL-Datenbankdesign und Implementierung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Datenmigration von SQL zu NoSQL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Anpassung der bestehenden </a:t>
            </a:r>
            <a:r>
              <a:rPr lang="de-DE" sz="2400" b="0" i="0" dirty="0" err="1">
                <a:effectLst/>
                <a:latin typeface="Söhne"/>
              </a:rPr>
              <a:t>WebAPI</a:t>
            </a:r>
            <a:endParaRPr lang="de-DE" sz="2400" b="0" i="0" dirty="0">
              <a:effectLst/>
              <a:latin typeface="Söhne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Integrationstests mit Frontend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1" i="0" dirty="0">
                <a:effectLst/>
                <a:latin typeface="Söhne"/>
              </a:rPr>
              <a:t>Funktionen</a:t>
            </a:r>
            <a:r>
              <a:rPr lang="de-DE" sz="2400" b="0" i="0" dirty="0">
                <a:effectLst/>
                <a:latin typeface="Söhne"/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Login, Anzeige, Bearbeitung und Löschen von Serviceaufträgen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1" i="0" dirty="0">
                <a:effectLst/>
                <a:latin typeface="Söhne"/>
              </a:rPr>
              <a:t>Technische Highlights</a:t>
            </a:r>
            <a:r>
              <a:rPr lang="de-DE" sz="2400" b="0" i="0" dirty="0">
                <a:effectLst/>
                <a:latin typeface="Söhne"/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Schema-Validierungen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Backup/Restore Skripte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Söhne"/>
              </a:rPr>
              <a:t>Vollständige Dokumentation inkl. Datenmodell</a:t>
            </a:r>
          </a:p>
          <a:p>
            <a:pPr>
              <a:lnSpc>
                <a:spcPct val="110000"/>
              </a:lnSpc>
            </a:pPr>
            <a:endParaRPr lang="de-DE" sz="800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88A2D4B-DE73-94F4-72D5-7E0B72B9A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287" y="817493"/>
            <a:ext cx="5223013" cy="52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2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E01D-8690-970D-1105-0739EF61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Teckstack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93F3-BC6C-D755-87A8-DE9032A0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13" y="2151689"/>
            <a:ext cx="10620855" cy="3848100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Datenbank</a:t>
            </a:r>
            <a:r>
              <a:rPr lang="de-DE" b="0" i="0" dirty="0">
                <a:effectLst/>
                <a:latin typeface="Söhne"/>
              </a:rPr>
              <a:t>: MongoDB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Backend-Sprachen</a:t>
            </a:r>
            <a:r>
              <a:rPr lang="de-DE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Söhne"/>
              </a:rPr>
              <a:t>C#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Web-API</a:t>
            </a:r>
            <a:r>
              <a:rPr lang="de-DE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Söhne"/>
              </a:rPr>
              <a:t>ASP.NET Core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Testwerkzeuge</a:t>
            </a:r>
            <a:r>
              <a:rPr lang="de-DE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dirty="0" err="1">
                <a:latin typeface="Söhne"/>
              </a:rPr>
              <a:t>x</a:t>
            </a:r>
            <a:r>
              <a:rPr lang="de-DE" b="0" i="0" dirty="0" err="1">
                <a:effectLst/>
                <a:latin typeface="Söhne"/>
              </a:rPr>
              <a:t>Unit</a:t>
            </a:r>
            <a:endParaRPr lang="de-DE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Backup und Wiederherstellung</a:t>
            </a:r>
            <a:r>
              <a:rPr lang="de-DE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Söhne"/>
              </a:rPr>
              <a:t>Skripte mit </a:t>
            </a:r>
            <a:r>
              <a:rPr lang="de-DE" b="0" i="0" dirty="0" err="1">
                <a:effectLst/>
                <a:latin typeface="Söhne"/>
              </a:rPr>
              <a:t>mongodump</a:t>
            </a:r>
            <a:r>
              <a:rPr lang="de-DE" b="0" i="0" dirty="0">
                <a:effectLst/>
                <a:latin typeface="Söhne"/>
              </a:rPr>
              <a:t>/</a:t>
            </a:r>
            <a:r>
              <a:rPr lang="de-DE" b="0" i="0" dirty="0" err="1">
                <a:effectLst/>
                <a:latin typeface="Söhne"/>
              </a:rPr>
              <a:t>mongorestore</a:t>
            </a:r>
            <a:endParaRPr lang="de-DE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Entwicklungsumgebung</a:t>
            </a:r>
            <a:r>
              <a:rPr lang="de-DE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Söhne"/>
              </a:rPr>
              <a:t>Visual Studio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Söhne"/>
              </a:rPr>
              <a:t>Dokumentation</a:t>
            </a:r>
            <a:r>
              <a:rPr lang="de-DE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Söhne"/>
              </a:rPr>
              <a:t>Microsoft Word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EB580-CF91-5B49-E26C-93BE3FAB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1046789"/>
            <a:ext cx="2333625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187B5-30E3-B022-12CB-A7960987A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02" y="4337425"/>
            <a:ext cx="2228850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AE7F8-76C7-4E0B-F0D5-AC78E51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92" y="3874167"/>
            <a:ext cx="18764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D115B-2CEE-06A6-CD00-49D6FD70B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631" y="2993105"/>
            <a:ext cx="1819275" cy="1762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31CD6-B131-97EA-28E9-1C331757A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681" y="1235700"/>
            <a:ext cx="37814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9495-0F8F-4D1C-7A76-5434B377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API /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5A0DD0-F90C-96C5-7B00-DB1E519CC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660" y="2095500"/>
            <a:ext cx="10031980" cy="3848100"/>
          </a:xfrm>
        </p:spPr>
      </p:pic>
    </p:spTree>
    <p:extLst>
      <p:ext uri="{BB962C8B-B14F-4D97-AF65-F5344CB8AC3E}">
        <p14:creationId xmlns:p14="http://schemas.microsoft.com/office/powerpoint/2010/main" val="383324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412E-730A-B8CD-8163-9F93AC66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Endergebnis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73B9-9D30-C23B-DB30-C49E9F74B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latin typeface="Söhne"/>
              </a:rPr>
              <a:t>Web-API-Integration: </a:t>
            </a:r>
            <a:r>
              <a:rPr lang="de-DE" dirty="0">
                <a:latin typeface="Söhne"/>
              </a:rPr>
              <a:t>Erfolgreiche Anbindung der Web-API an die MongoDB-Datenbank für Datenzugriffe und -manipulationen.</a:t>
            </a:r>
          </a:p>
          <a:p>
            <a:r>
              <a:rPr lang="de-DE" b="1" dirty="0">
                <a:latin typeface="Söhne"/>
              </a:rPr>
              <a:t>Backup- und Wiederherstellungsprozesse: </a:t>
            </a:r>
            <a:r>
              <a:rPr lang="de-DE" dirty="0">
                <a:latin typeface="Söhne"/>
              </a:rPr>
              <a:t>Entwicklung und Implementierung von Skripten für das Backup und die Wiederherstellung der MongoDB-Datenbank.</a:t>
            </a:r>
          </a:p>
          <a:p>
            <a:r>
              <a:rPr lang="de-DE" b="1" dirty="0">
                <a:latin typeface="Söhne"/>
              </a:rPr>
              <a:t>WPF-Frontend-Integration: </a:t>
            </a:r>
            <a:r>
              <a:rPr lang="de-DE" dirty="0">
                <a:latin typeface="Söhne"/>
              </a:rPr>
              <a:t>Die WPF-Anwendung wurde erfolgreich mit der Backend-Datenbank verbunden und ermöglicht eine nahtlose Benutzerinteraktion.</a:t>
            </a:r>
          </a:p>
        </p:txBody>
      </p:sp>
    </p:spTree>
    <p:extLst>
      <p:ext uri="{BB962C8B-B14F-4D97-AF65-F5344CB8AC3E}">
        <p14:creationId xmlns:p14="http://schemas.microsoft.com/office/powerpoint/2010/main" val="140411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2F86-2743-2AE8-4520-603DFAE0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6A0650-7010-9835-0038-5AB95832A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2371" y="2095500"/>
          <a:ext cx="10620855" cy="384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834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F1AA-E70C-D30F-5768-916391C5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7EAF-162D-E82D-AFF9-972CB6132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de-DE" b="1" i="0" dirty="0">
                <a:effectLst/>
                <a:latin typeface="Söhne"/>
              </a:rPr>
              <a:t>Erfolgreiche Migration</a:t>
            </a:r>
            <a:r>
              <a:rPr lang="de-DE" b="0" i="0" dirty="0">
                <a:effectLst/>
                <a:latin typeface="Söhne"/>
              </a:rPr>
              <a:t>: Nahtloser Übergang von SQL zu MongoDB.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effectLst/>
                <a:latin typeface="Söhne"/>
              </a:rPr>
              <a:t>Performance-Verbesserung</a:t>
            </a:r>
            <a:r>
              <a:rPr lang="de-DE" b="0" i="0" dirty="0">
                <a:effectLst/>
                <a:latin typeface="Söhne"/>
              </a:rPr>
              <a:t>: Deutliche Effizienzsteigerung im Datenmanagement.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effectLst/>
                <a:latin typeface="Söhne"/>
              </a:rPr>
              <a:t>User Experience</a:t>
            </a:r>
            <a:r>
              <a:rPr lang="de-DE" b="0" i="0" dirty="0">
                <a:effectLst/>
                <a:latin typeface="Söhne"/>
              </a:rPr>
              <a:t>: Verbesserte Benutzerinteraktion durch die WPF-Anwendung.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effectLst/>
                <a:latin typeface="Söhne"/>
              </a:rPr>
              <a:t>Lerngewinn</a:t>
            </a:r>
            <a:r>
              <a:rPr lang="de-DE" b="0" i="0" dirty="0">
                <a:effectLst/>
                <a:latin typeface="Söhne"/>
              </a:rPr>
              <a:t>: Vertiefte Kenntnisse in NoSQL-Datenbanken und Backend-Integration.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effectLst/>
                <a:latin typeface="Söhne"/>
              </a:rPr>
              <a:t>Zukunftsausblick</a:t>
            </a:r>
            <a:r>
              <a:rPr lang="de-DE" b="0" i="0" dirty="0">
                <a:effectLst/>
                <a:latin typeface="Söhne"/>
              </a:rPr>
              <a:t>: Basis für weitere Skalierung und Feature-Entwicklung gelegt.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77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97CB5C-22DF-497D-A55A-98F22D671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F0AA9-3A66-0695-9C6A-11A0E128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914400"/>
            <a:ext cx="4683313" cy="2514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Danke für Eure Aufmerksamkeit</a:t>
            </a:r>
          </a:p>
        </p:txBody>
      </p:sp>
      <p:pic>
        <p:nvPicPr>
          <p:cNvPr id="7" name="Graphic 6" descr="Grinning Face with No Fill">
            <a:extLst>
              <a:ext uri="{FF2B5EF4-FFF2-40B4-BE49-F238E27FC236}">
                <a16:creationId xmlns:a16="http://schemas.microsoft.com/office/drawing/2014/main" id="{F4E7DA59-0F53-1519-34E6-411357D7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5549" y="914400"/>
            <a:ext cx="5029202" cy="50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3304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RegularSeedRightStep">
      <a:dk1>
        <a:srgbClr val="000000"/>
      </a:dk1>
      <a:lt1>
        <a:srgbClr val="FFFFFF"/>
      </a:lt1>
      <a:dk2>
        <a:srgbClr val="28311C"/>
      </a:dk2>
      <a:lt2>
        <a:srgbClr val="F0F2F3"/>
      </a:lt2>
      <a:accent1>
        <a:srgbClr val="C3904D"/>
      </a:accent1>
      <a:accent2>
        <a:srgbClr val="A7A537"/>
      </a:accent2>
      <a:accent3>
        <a:srgbClr val="84AE44"/>
      </a:accent3>
      <a:accent4>
        <a:srgbClr val="50B13B"/>
      </a:accent4>
      <a:accent5>
        <a:srgbClr val="47B661"/>
      </a:accent5>
      <a:accent6>
        <a:srgbClr val="3BB188"/>
      </a:accent6>
      <a:hlink>
        <a:srgbClr val="4279C0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56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Grandview</vt:lpstr>
      <vt:lpstr>Grandview Display</vt:lpstr>
      <vt:lpstr>Söhne</vt:lpstr>
      <vt:lpstr>CitationVTI</vt:lpstr>
      <vt:lpstr>Praxisarbeit Ski-Service Management M165</vt:lpstr>
      <vt:lpstr>Inhaltsverzeichnis</vt:lpstr>
      <vt:lpstr>Projektüberblick</vt:lpstr>
      <vt:lpstr>Teckstack</vt:lpstr>
      <vt:lpstr>API / Client</vt:lpstr>
      <vt:lpstr>Endergebnis</vt:lpstr>
      <vt:lpstr>Live Demo</vt:lpstr>
      <vt:lpstr>Fazit</vt:lpstr>
      <vt:lpstr>Danke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Praxisarbeit Ski-Service Management M165</dc:title>
  <dc:creator>Aimo Altorfer</dc:creator>
  <cp:lastModifiedBy>Aimo Altorfer</cp:lastModifiedBy>
  <cp:revision>1</cp:revision>
  <dcterms:created xsi:type="dcterms:W3CDTF">2024-02-02T19:45:10Z</dcterms:created>
  <dcterms:modified xsi:type="dcterms:W3CDTF">2024-02-02T20:06:20Z</dcterms:modified>
</cp:coreProperties>
</file>